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9" r:id="rId6"/>
    <p:sldMasterId id="2147483717" r:id="rId7"/>
  </p:sldMasterIdLst>
  <p:notesMasterIdLst>
    <p:notesMasterId r:id="rId37"/>
  </p:notesMasterIdLst>
  <p:handoutMasterIdLst>
    <p:handoutMasterId r:id="rId38"/>
  </p:handoutMasterIdLst>
  <p:sldIdLst>
    <p:sldId id="267" r:id="rId8"/>
    <p:sldId id="280" r:id="rId9"/>
    <p:sldId id="294" r:id="rId10"/>
    <p:sldId id="281" r:id="rId11"/>
    <p:sldId id="269" r:id="rId12"/>
    <p:sldId id="282" r:id="rId13"/>
    <p:sldId id="268" r:id="rId14"/>
    <p:sldId id="278" r:id="rId15"/>
    <p:sldId id="271" r:id="rId16"/>
    <p:sldId id="283" r:id="rId17"/>
    <p:sldId id="279" r:id="rId18"/>
    <p:sldId id="273" r:id="rId19"/>
    <p:sldId id="292" r:id="rId20"/>
    <p:sldId id="290" r:id="rId21"/>
    <p:sldId id="275" r:id="rId22"/>
    <p:sldId id="284" r:id="rId23"/>
    <p:sldId id="260" r:id="rId24"/>
    <p:sldId id="261" r:id="rId25"/>
    <p:sldId id="265" r:id="rId26"/>
    <p:sldId id="264" r:id="rId27"/>
    <p:sldId id="257" r:id="rId28"/>
    <p:sldId id="276" r:id="rId29"/>
    <p:sldId id="285" r:id="rId30"/>
    <p:sldId id="266" r:id="rId31"/>
    <p:sldId id="286" r:id="rId32"/>
    <p:sldId id="287" r:id="rId33"/>
    <p:sldId id="293" r:id="rId34"/>
    <p:sldId id="289" r:id="rId35"/>
    <p:sldId id="291" r:id="rId36"/>
  </p:sldIdLst>
  <p:sldSz cx="9144000" cy="6858000" type="screen4x3"/>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6" d="100"/>
          <a:sy n="106" d="100"/>
        </p:scale>
        <p:origin x="-112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7BF9C-D59C-43B4-8EF8-15CF277EBA7D}" type="doc">
      <dgm:prSet loTypeId="urn:microsoft.com/office/officeart/2005/8/layout/chevron2" loCatId="process" qsTypeId="urn:microsoft.com/office/officeart/2005/8/quickstyle/simple1" qsCatId="simple" csTypeId="urn:microsoft.com/office/officeart/2005/8/colors/accent4_3" csCatId="accent4" phldr="1"/>
      <dgm:spPr/>
      <dgm:t>
        <a:bodyPr/>
        <a:lstStyle/>
        <a:p>
          <a:endParaRPr lang="da-DK"/>
        </a:p>
      </dgm:t>
    </dgm:pt>
    <dgm:pt modelId="{6E46091A-B853-4B9E-805A-DB7EBB2104F1}">
      <dgm:prSet phldrT="[Tekst]"/>
      <dgm:spPr/>
      <dgm:t>
        <a:bodyPr/>
        <a:lstStyle/>
        <a:p>
          <a:r>
            <a:rPr lang="da-DK" dirty="0" smtClean="0"/>
            <a:t>Sundhedsaftaler</a:t>
          </a:r>
          <a:endParaRPr lang="da-DK" dirty="0"/>
        </a:p>
      </dgm:t>
    </dgm:pt>
    <dgm:pt modelId="{7A509930-4B80-4E20-8E68-2D561ECDDBB6}" type="parTrans" cxnId="{AD180FBE-F2C2-4895-879A-539B9540A555}">
      <dgm:prSet/>
      <dgm:spPr/>
      <dgm:t>
        <a:bodyPr/>
        <a:lstStyle/>
        <a:p>
          <a:endParaRPr lang="da-DK"/>
        </a:p>
      </dgm:t>
    </dgm:pt>
    <dgm:pt modelId="{74E7450C-B3D2-4493-B883-60A09A250790}" type="sibTrans" cxnId="{AD180FBE-F2C2-4895-879A-539B9540A555}">
      <dgm:prSet/>
      <dgm:spPr/>
      <dgm:t>
        <a:bodyPr/>
        <a:lstStyle/>
        <a:p>
          <a:endParaRPr lang="da-DK"/>
        </a:p>
      </dgm:t>
    </dgm:pt>
    <dgm:pt modelId="{603C47FB-0BD5-40F5-8474-58066FF28271}">
      <dgm:prSet phldrT="[Tekst]"/>
      <dgm:spPr/>
      <dgm:t>
        <a:bodyPr/>
        <a:lstStyle/>
        <a:p>
          <a:r>
            <a:rPr lang="da-DK" dirty="0" smtClean="0"/>
            <a:t>Praksisplaner</a:t>
          </a:r>
          <a:endParaRPr lang="da-DK" dirty="0"/>
        </a:p>
      </dgm:t>
    </dgm:pt>
    <dgm:pt modelId="{B5832F0B-1541-46A7-8C2E-F8FFC5EA4C87}" type="parTrans" cxnId="{6F52A2D8-D83F-4FCC-8C28-49185B40848E}">
      <dgm:prSet/>
      <dgm:spPr/>
      <dgm:t>
        <a:bodyPr/>
        <a:lstStyle/>
        <a:p>
          <a:endParaRPr lang="da-DK"/>
        </a:p>
      </dgm:t>
    </dgm:pt>
    <dgm:pt modelId="{24AD3ADB-2B13-4665-AEFD-154413AB0943}" type="sibTrans" cxnId="{6F52A2D8-D83F-4FCC-8C28-49185B40848E}">
      <dgm:prSet/>
      <dgm:spPr/>
      <dgm:t>
        <a:bodyPr/>
        <a:lstStyle/>
        <a:p>
          <a:endParaRPr lang="da-DK"/>
        </a:p>
      </dgm:t>
    </dgm:pt>
    <dgm:pt modelId="{52DB9E41-3BF6-42AE-85E9-1E052E6B64C1}">
      <dgm:prSet phldrT="[Tekst]"/>
      <dgm:spPr/>
      <dgm:t>
        <a:bodyPr/>
        <a:lstStyle/>
        <a:p>
          <a:r>
            <a:rPr lang="da-DK" dirty="0" smtClean="0"/>
            <a:t>Underliggende aftaler</a:t>
          </a:r>
          <a:endParaRPr lang="da-DK" dirty="0"/>
        </a:p>
      </dgm:t>
    </dgm:pt>
    <dgm:pt modelId="{2B61F409-9D31-46E4-8D24-87A36F6286B5}" type="parTrans" cxnId="{4B5676E8-F874-4CA0-B43F-106E607C0273}">
      <dgm:prSet/>
      <dgm:spPr/>
      <dgm:t>
        <a:bodyPr/>
        <a:lstStyle/>
        <a:p>
          <a:endParaRPr lang="da-DK"/>
        </a:p>
      </dgm:t>
    </dgm:pt>
    <dgm:pt modelId="{5D953C90-C17A-4A7B-8C01-B9A692081BEF}" type="sibTrans" cxnId="{4B5676E8-F874-4CA0-B43F-106E607C0273}">
      <dgm:prSet/>
      <dgm:spPr/>
      <dgm:t>
        <a:bodyPr/>
        <a:lstStyle/>
        <a:p>
          <a:endParaRPr lang="da-DK"/>
        </a:p>
      </dgm:t>
    </dgm:pt>
    <dgm:pt modelId="{BBB0A53D-DB0E-44FC-9F5F-DCF66D0ABAF8}">
      <dgm:prSet/>
      <dgm:spPr/>
      <dgm:t>
        <a:bodyPr/>
        <a:lstStyle/>
        <a:p>
          <a:r>
            <a:rPr lang="da-DK" dirty="0" smtClean="0"/>
            <a:t>Politisk aftale mellem kommuner og region. Sætter rammerne for samarbejdet om sundhedspolitikken i regionen. Forhandles af sundhedskoordinationsudvalget.</a:t>
          </a:r>
          <a:endParaRPr lang="da-DK" dirty="0"/>
        </a:p>
      </dgm:t>
    </dgm:pt>
    <dgm:pt modelId="{11619159-0726-4E6F-A023-3444CD58D0B6}" type="parTrans" cxnId="{759F5C83-596D-414A-9638-10A16D1A9773}">
      <dgm:prSet/>
      <dgm:spPr/>
      <dgm:t>
        <a:bodyPr/>
        <a:lstStyle/>
        <a:p>
          <a:endParaRPr lang="da-DK"/>
        </a:p>
      </dgm:t>
    </dgm:pt>
    <dgm:pt modelId="{576F522A-4E83-49AE-A93E-85D49877BE0A}" type="sibTrans" cxnId="{759F5C83-596D-414A-9638-10A16D1A9773}">
      <dgm:prSet/>
      <dgm:spPr/>
      <dgm:t>
        <a:bodyPr/>
        <a:lstStyle/>
        <a:p>
          <a:endParaRPr lang="da-DK"/>
        </a:p>
      </dgm:t>
    </dgm:pt>
    <dgm:pt modelId="{FA8F62CF-A2F5-4F5F-A2E9-8FAC543FBF65}">
      <dgm:prSet/>
      <dgm:spPr/>
      <dgm:t>
        <a:bodyPr/>
        <a:lstStyle/>
        <a:p>
          <a:r>
            <a:rPr lang="da-DK" dirty="0" smtClean="0"/>
            <a:t>Udmønter sundhedsaftalen </a:t>
          </a:r>
          <a:r>
            <a:rPr lang="da-DK" dirty="0" err="1" smtClean="0"/>
            <a:t>fsva</a:t>
          </a:r>
          <a:r>
            <a:rPr lang="da-DK" dirty="0" smtClean="0"/>
            <a:t>. samarbejdet med almen praksis og øvrige temaer vedr. samarbejde med almen praksis. Forhandles i praksisplanudvalget. Regionen har den endelige kompetence.</a:t>
          </a:r>
          <a:endParaRPr lang="da-DK" dirty="0"/>
        </a:p>
      </dgm:t>
    </dgm:pt>
    <dgm:pt modelId="{ECC0C374-CBDA-494F-98D1-13968FE29EB5}" type="parTrans" cxnId="{5E213EC2-A144-48D2-B726-1B731362805B}">
      <dgm:prSet/>
      <dgm:spPr/>
      <dgm:t>
        <a:bodyPr/>
        <a:lstStyle/>
        <a:p>
          <a:endParaRPr lang="da-DK"/>
        </a:p>
      </dgm:t>
    </dgm:pt>
    <dgm:pt modelId="{95BBAB8C-CB30-42ED-9A9E-1257E3EEB3B2}" type="sibTrans" cxnId="{5E213EC2-A144-48D2-B726-1B731362805B}">
      <dgm:prSet/>
      <dgm:spPr/>
      <dgm:t>
        <a:bodyPr/>
        <a:lstStyle/>
        <a:p>
          <a:endParaRPr lang="da-DK"/>
        </a:p>
      </dgm:t>
    </dgm:pt>
    <dgm:pt modelId="{160236C0-C13A-4762-A08A-765A475D6054}">
      <dgm:prSet/>
      <dgm:spPr/>
      <dgm:t>
        <a:bodyPr/>
        <a:lstStyle/>
        <a:p>
          <a:r>
            <a:rPr lang="da-DK" dirty="0" smtClean="0"/>
            <a:t>Aftale mellem kommuner/region og de praktiserende læger lokalt om vilkårene (ressourcer) for lægernes arbejde med praksisplanens indhold</a:t>
          </a:r>
          <a:endParaRPr lang="da-DK" dirty="0"/>
        </a:p>
      </dgm:t>
    </dgm:pt>
    <dgm:pt modelId="{819F8D6D-41B3-43FC-A822-0070AD9F0422}" type="parTrans" cxnId="{6565CABC-AFD9-4A9F-87AD-EF297BD78FAC}">
      <dgm:prSet/>
      <dgm:spPr/>
      <dgm:t>
        <a:bodyPr/>
        <a:lstStyle/>
        <a:p>
          <a:endParaRPr lang="da-DK"/>
        </a:p>
      </dgm:t>
    </dgm:pt>
    <dgm:pt modelId="{08AA79FE-87A8-4559-938E-22D3DA942800}" type="sibTrans" cxnId="{6565CABC-AFD9-4A9F-87AD-EF297BD78FAC}">
      <dgm:prSet/>
      <dgm:spPr/>
      <dgm:t>
        <a:bodyPr/>
        <a:lstStyle/>
        <a:p>
          <a:endParaRPr lang="da-DK"/>
        </a:p>
      </dgm:t>
    </dgm:pt>
    <dgm:pt modelId="{A4A90AB6-5B90-4C6B-B5C2-6B56ADD83069}" type="pres">
      <dgm:prSet presAssocID="{C067BF9C-D59C-43B4-8EF8-15CF277EBA7D}" presName="linearFlow" presStyleCnt="0">
        <dgm:presLayoutVars>
          <dgm:dir/>
          <dgm:animLvl val="lvl"/>
          <dgm:resizeHandles val="exact"/>
        </dgm:presLayoutVars>
      </dgm:prSet>
      <dgm:spPr/>
      <dgm:t>
        <a:bodyPr/>
        <a:lstStyle/>
        <a:p>
          <a:endParaRPr lang="da-DK"/>
        </a:p>
      </dgm:t>
    </dgm:pt>
    <dgm:pt modelId="{9851A734-7AC7-4FA5-8606-EDEDE1C3097C}" type="pres">
      <dgm:prSet presAssocID="{6E46091A-B853-4B9E-805A-DB7EBB2104F1}" presName="composite" presStyleCnt="0"/>
      <dgm:spPr/>
    </dgm:pt>
    <dgm:pt modelId="{EA9BCAE2-6621-4CB2-B2E7-88FCDF723209}" type="pres">
      <dgm:prSet presAssocID="{6E46091A-B853-4B9E-805A-DB7EBB2104F1}" presName="parentText" presStyleLbl="alignNode1" presStyleIdx="0" presStyleCnt="3">
        <dgm:presLayoutVars>
          <dgm:chMax val="1"/>
          <dgm:bulletEnabled val="1"/>
        </dgm:presLayoutVars>
      </dgm:prSet>
      <dgm:spPr/>
      <dgm:t>
        <a:bodyPr/>
        <a:lstStyle/>
        <a:p>
          <a:endParaRPr lang="da-DK"/>
        </a:p>
      </dgm:t>
    </dgm:pt>
    <dgm:pt modelId="{85F5E4D6-15AA-4A20-B348-14B7E51AF463}" type="pres">
      <dgm:prSet presAssocID="{6E46091A-B853-4B9E-805A-DB7EBB2104F1}" presName="descendantText" presStyleLbl="alignAcc1" presStyleIdx="0" presStyleCnt="3">
        <dgm:presLayoutVars>
          <dgm:bulletEnabled val="1"/>
        </dgm:presLayoutVars>
      </dgm:prSet>
      <dgm:spPr/>
      <dgm:t>
        <a:bodyPr/>
        <a:lstStyle/>
        <a:p>
          <a:endParaRPr lang="da-DK"/>
        </a:p>
      </dgm:t>
    </dgm:pt>
    <dgm:pt modelId="{A1C7C20F-43BA-4115-9DBF-3309AE35AD19}" type="pres">
      <dgm:prSet presAssocID="{74E7450C-B3D2-4493-B883-60A09A250790}" presName="sp" presStyleCnt="0"/>
      <dgm:spPr/>
    </dgm:pt>
    <dgm:pt modelId="{BBCF025A-CC42-4A01-B62B-189B5EE54718}" type="pres">
      <dgm:prSet presAssocID="{603C47FB-0BD5-40F5-8474-58066FF28271}" presName="composite" presStyleCnt="0"/>
      <dgm:spPr/>
    </dgm:pt>
    <dgm:pt modelId="{AACFF790-8158-4E0F-96A6-6A78F2351146}" type="pres">
      <dgm:prSet presAssocID="{603C47FB-0BD5-40F5-8474-58066FF28271}" presName="parentText" presStyleLbl="alignNode1" presStyleIdx="1" presStyleCnt="3">
        <dgm:presLayoutVars>
          <dgm:chMax val="1"/>
          <dgm:bulletEnabled val="1"/>
        </dgm:presLayoutVars>
      </dgm:prSet>
      <dgm:spPr/>
      <dgm:t>
        <a:bodyPr/>
        <a:lstStyle/>
        <a:p>
          <a:endParaRPr lang="da-DK"/>
        </a:p>
      </dgm:t>
    </dgm:pt>
    <dgm:pt modelId="{AB5F3F85-69B0-4B7E-8FAB-C3227E30DC38}" type="pres">
      <dgm:prSet presAssocID="{603C47FB-0BD5-40F5-8474-58066FF28271}" presName="descendantText" presStyleLbl="alignAcc1" presStyleIdx="1" presStyleCnt="3">
        <dgm:presLayoutVars>
          <dgm:bulletEnabled val="1"/>
        </dgm:presLayoutVars>
      </dgm:prSet>
      <dgm:spPr/>
      <dgm:t>
        <a:bodyPr/>
        <a:lstStyle/>
        <a:p>
          <a:endParaRPr lang="da-DK"/>
        </a:p>
      </dgm:t>
    </dgm:pt>
    <dgm:pt modelId="{1763C928-D48C-4674-ABB3-80294A0E29A6}" type="pres">
      <dgm:prSet presAssocID="{24AD3ADB-2B13-4665-AEFD-154413AB0943}" presName="sp" presStyleCnt="0"/>
      <dgm:spPr/>
    </dgm:pt>
    <dgm:pt modelId="{8E3F4514-EEFA-4931-87D2-2F95D04F4E75}" type="pres">
      <dgm:prSet presAssocID="{52DB9E41-3BF6-42AE-85E9-1E052E6B64C1}" presName="composite" presStyleCnt="0"/>
      <dgm:spPr/>
    </dgm:pt>
    <dgm:pt modelId="{233063A4-234F-4286-9E0F-2CDCEA5AC368}" type="pres">
      <dgm:prSet presAssocID="{52DB9E41-3BF6-42AE-85E9-1E052E6B64C1}" presName="parentText" presStyleLbl="alignNode1" presStyleIdx="2" presStyleCnt="3">
        <dgm:presLayoutVars>
          <dgm:chMax val="1"/>
          <dgm:bulletEnabled val="1"/>
        </dgm:presLayoutVars>
      </dgm:prSet>
      <dgm:spPr/>
      <dgm:t>
        <a:bodyPr/>
        <a:lstStyle/>
        <a:p>
          <a:endParaRPr lang="da-DK"/>
        </a:p>
      </dgm:t>
    </dgm:pt>
    <dgm:pt modelId="{D3F916E0-744F-426C-9A2B-BC5B36ADB288}" type="pres">
      <dgm:prSet presAssocID="{52DB9E41-3BF6-42AE-85E9-1E052E6B64C1}" presName="descendantText" presStyleLbl="alignAcc1" presStyleIdx="2" presStyleCnt="3">
        <dgm:presLayoutVars>
          <dgm:bulletEnabled val="1"/>
        </dgm:presLayoutVars>
      </dgm:prSet>
      <dgm:spPr/>
      <dgm:t>
        <a:bodyPr/>
        <a:lstStyle/>
        <a:p>
          <a:endParaRPr lang="da-DK"/>
        </a:p>
      </dgm:t>
    </dgm:pt>
  </dgm:ptLst>
  <dgm:cxnLst>
    <dgm:cxn modelId="{5E213EC2-A144-48D2-B726-1B731362805B}" srcId="{603C47FB-0BD5-40F5-8474-58066FF28271}" destId="{FA8F62CF-A2F5-4F5F-A2E9-8FAC543FBF65}" srcOrd="0" destOrd="0" parTransId="{ECC0C374-CBDA-494F-98D1-13968FE29EB5}" sibTransId="{95BBAB8C-CB30-42ED-9A9E-1257E3EEB3B2}"/>
    <dgm:cxn modelId="{02F7895E-A60C-40E6-B20E-1C4A6F442714}" type="presOf" srcId="{160236C0-C13A-4762-A08A-765A475D6054}" destId="{D3F916E0-744F-426C-9A2B-BC5B36ADB288}" srcOrd="0" destOrd="0" presId="urn:microsoft.com/office/officeart/2005/8/layout/chevron2"/>
    <dgm:cxn modelId="{6F52A2D8-D83F-4FCC-8C28-49185B40848E}" srcId="{C067BF9C-D59C-43B4-8EF8-15CF277EBA7D}" destId="{603C47FB-0BD5-40F5-8474-58066FF28271}" srcOrd="1" destOrd="0" parTransId="{B5832F0B-1541-46A7-8C2E-F8FFC5EA4C87}" sibTransId="{24AD3ADB-2B13-4665-AEFD-154413AB0943}"/>
    <dgm:cxn modelId="{C94F151A-EC77-4D0F-9A8E-476FFD4642D1}" type="presOf" srcId="{FA8F62CF-A2F5-4F5F-A2E9-8FAC543FBF65}" destId="{AB5F3F85-69B0-4B7E-8FAB-C3227E30DC38}" srcOrd="0" destOrd="0" presId="urn:microsoft.com/office/officeart/2005/8/layout/chevron2"/>
    <dgm:cxn modelId="{6565CABC-AFD9-4A9F-87AD-EF297BD78FAC}" srcId="{52DB9E41-3BF6-42AE-85E9-1E052E6B64C1}" destId="{160236C0-C13A-4762-A08A-765A475D6054}" srcOrd="0" destOrd="0" parTransId="{819F8D6D-41B3-43FC-A822-0070AD9F0422}" sibTransId="{08AA79FE-87A8-4559-938E-22D3DA942800}"/>
    <dgm:cxn modelId="{F4B3B9AB-4943-4CA3-8C6A-F21C50F991E6}" type="presOf" srcId="{C067BF9C-D59C-43B4-8EF8-15CF277EBA7D}" destId="{A4A90AB6-5B90-4C6B-B5C2-6B56ADD83069}" srcOrd="0" destOrd="0" presId="urn:microsoft.com/office/officeart/2005/8/layout/chevron2"/>
    <dgm:cxn modelId="{AD91948F-C096-441E-9F21-4638E0ED612D}" type="presOf" srcId="{6E46091A-B853-4B9E-805A-DB7EBB2104F1}" destId="{EA9BCAE2-6621-4CB2-B2E7-88FCDF723209}" srcOrd="0" destOrd="0" presId="urn:microsoft.com/office/officeart/2005/8/layout/chevron2"/>
    <dgm:cxn modelId="{AD180FBE-F2C2-4895-879A-539B9540A555}" srcId="{C067BF9C-D59C-43B4-8EF8-15CF277EBA7D}" destId="{6E46091A-B853-4B9E-805A-DB7EBB2104F1}" srcOrd="0" destOrd="0" parTransId="{7A509930-4B80-4E20-8E68-2D561ECDDBB6}" sibTransId="{74E7450C-B3D2-4493-B883-60A09A250790}"/>
    <dgm:cxn modelId="{759F5C83-596D-414A-9638-10A16D1A9773}" srcId="{6E46091A-B853-4B9E-805A-DB7EBB2104F1}" destId="{BBB0A53D-DB0E-44FC-9F5F-DCF66D0ABAF8}" srcOrd="0" destOrd="0" parTransId="{11619159-0726-4E6F-A023-3444CD58D0B6}" sibTransId="{576F522A-4E83-49AE-A93E-85D49877BE0A}"/>
    <dgm:cxn modelId="{1ED35677-7FB0-4B8F-B944-0DB3AE796BC0}" type="presOf" srcId="{52DB9E41-3BF6-42AE-85E9-1E052E6B64C1}" destId="{233063A4-234F-4286-9E0F-2CDCEA5AC368}" srcOrd="0" destOrd="0" presId="urn:microsoft.com/office/officeart/2005/8/layout/chevron2"/>
    <dgm:cxn modelId="{D45B18AA-DF53-40FE-946C-3897B21A60BB}" type="presOf" srcId="{603C47FB-0BD5-40F5-8474-58066FF28271}" destId="{AACFF790-8158-4E0F-96A6-6A78F2351146}" srcOrd="0" destOrd="0" presId="urn:microsoft.com/office/officeart/2005/8/layout/chevron2"/>
    <dgm:cxn modelId="{3E27F838-38FE-4B6D-BD9C-CD7973E09CD0}" type="presOf" srcId="{BBB0A53D-DB0E-44FC-9F5F-DCF66D0ABAF8}" destId="{85F5E4D6-15AA-4A20-B348-14B7E51AF463}" srcOrd="0" destOrd="0" presId="urn:microsoft.com/office/officeart/2005/8/layout/chevron2"/>
    <dgm:cxn modelId="{4B5676E8-F874-4CA0-B43F-106E607C0273}" srcId="{C067BF9C-D59C-43B4-8EF8-15CF277EBA7D}" destId="{52DB9E41-3BF6-42AE-85E9-1E052E6B64C1}" srcOrd="2" destOrd="0" parTransId="{2B61F409-9D31-46E4-8D24-87A36F6286B5}" sibTransId="{5D953C90-C17A-4A7B-8C01-B9A692081BEF}"/>
    <dgm:cxn modelId="{944D6A71-83AF-4D03-9849-6649620389F3}" type="presParOf" srcId="{A4A90AB6-5B90-4C6B-B5C2-6B56ADD83069}" destId="{9851A734-7AC7-4FA5-8606-EDEDE1C3097C}" srcOrd="0" destOrd="0" presId="urn:microsoft.com/office/officeart/2005/8/layout/chevron2"/>
    <dgm:cxn modelId="{0A00AC2E-BAB6-4556-83F8-87A03E2368B9}" type="presParOf" srcId="{9851A734-7AC7-4FA5-8606-EDEDE1C3097C}" destId="{EA9BCAE2-6621-4CB2-B2E7-88FCDF723209}" srcOrd="0" destOrd="0" presId="urn:microsoft.com/office/officeart/2005/8/layout/chevron2"/>
    <dgm:cxn modelId="{56A7C179-5E57-4699-9D2C-F96C72B9ACFD}" type="presParOf" srcId="{9851A734-7AC7-4FA5-8606-EDEDE1C3097C}" destId="{85F5E4D6-15AA-4A20-B348-14B7E51AF463}" srcOrd="1" destOrd="0" presId="urn:microsoft.com/office/officeart/2005/8/layout/chevron2"/>
    <dgm:cxn modelId="{A542ED4A-240A-4F0E-9E08-58A397FC9996}" type="presParOf" srcId="{A4A90AB6-5B90-4C6B-B5C2-6B56ADD83069}" destId="{A1C7C20F-43BA-4115-9DBF-3309AE35AD19}" srcOrd="1" destOrd="0" presId="urn:microsoft.com/office/officeart/2005/8/layout/chevron2"/>
    <dgm:cxn modelId="{E03932DC-14E6-43F9-A3F3-33DAB2EC266D}" type="presParOf" srcId="{A4A90AB6-5B90-4C6B-B5C2-6B56ADD83069}" destId="{BBCF025A-CC42-4A01-B62B-189B5EE54718}" srcOrd="2" destOrd="0" presId="urn:microsoft.com/office/officeart/2005/8/layout/chevron2"/>
    <dgm:cxn modelId="{77A6A8FD-AB49-4A60-99A8-7860E492093B}" type="presParOf" srcId="{BBCF025A-CC42-4A01-B62B-189B5EE54718}" destId="{AACFF790-8158-4E0F-96A6-6A78F2351146}" srcOrd="0" destOrd="0" presId="urn:microsoft.com/office/officeart/2005/8/layout/chevron2"/>
    <dgm:cxn modelId="{55A04910-D501-4D19-BD20-FB5B53955F2A}" type="presParOf" srcId="{BBCF025A-CC42-4A01-B62B-189B5EE54718}" destId="{AB5F3F85-69B0-4B7E-8FAB-C3227E30DC38}" srcOrd="1" destOrd="0" presId="urn:microsoft.com/office/officeart/2005/8/layout/chevron2"/>
    <dgm:cxn modelId="{2228F009-8C53-4509-8080-167CF35274AD}" type="presParOf" srcId="{A4A90AB6-5B90-4C6B-B5C2-6B56ADD83069}" destId="{1763C928-D48C-4674-ABB3-80294A0E29A6}" srcOrd="3" destOrd="0" presId="urn:microsoft.com/office/officeart/2005/8/layout/chevron2"/>
    <dgm:cxn modelId="{B262B4FB-D47F-4557-8E44-37FF4F39ACAE}" type="presParOf" srcId="{A4A90AB6-5B90-4C6B-B5C2-6B56ADD83069}" destId="{8E3F4514-EEFA-4931-87D2-2F95D04F4E75}" srcOrd="4" destOrd="0" presId="urn:microsoft.com/office/officeart/2005/8/layout/chevron2"/>
    <dgm:cxn modelId="{82DAB5BF-35E9-45D2-873A-4C8F49FC443C}" type="presParOf" srcId="{8E3F4514-EEFA-4931-87D2-2F95D04F4E75}" destId="{233063A4-234F-4286-9E0F-2CDCEA5AC368}" srcOrd="0" destOrd="0" presId="urn:microsoft.com/office/officeart/2005/8/layout/chevron2"/>
    <dgm:cxn modelId="{44EE6CB9-EEF5-4B58-B5F8-592FB9293DE4}" type="presParOf" srcId="{8E3F4514-EEFA-4931-87D2-2F95D04F4E75}" destId="{D3F916E0-744F-426C-9A2B-BC5B36ADB2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E947AFD6-DDBE-4E93-ADFA-3E64B842A493}" type="datetimeFigureOut">
              <a:rPr lang="da-DK" smtClean="0"/>
              <a:t>20-05-2014</a:t>
            </a:fld>
            <a:endParaRPr lang="da-DK"/>
          </a:p>
        </p:txBody>
      </p:sp>
      <p:sp>
        <p:nvSpPr>
          <p:cNvPr id="4" name="Pladsholder til sidefod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86E089BB-5905-4712-A96D-D3F5F449E353}" type="slidenum">
              <a:rPr lang="da-DK" smtClean="0"/>
              <a:t>‹nr.›</a:t>
            </a:fld>
            <a:endParaRPr lang="da-DK"/>
          </a:p>
        </p:txBody>
      </p:sp>
    </p:spTree>
    <p:extLst>
      <p:ext uri="{BB962C8B-B14F-4D97-AF65-F5344CB8AC3E}">
        <p14:creationId xmlns:p14="http://schemas.microsoft.com/office/powerpoint/2010/main" val="2393801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4CF032A7-C870-46D7-869B-976195D04CD2}" type="datetimeFigureOut">
              <a:rPr lang="da-DK" smtClean="0"/>
              <a:t>20-05-2014</a:t>
            </a:fld>
            <a:endParaRPr lang="da-DK"/>
          </a:p>
        </p:txBody>
      </p:sp>
      <p:sp>
        <p:nvSpPr>
          <p:cNvPr id="4" name="Pladsholder til diasbille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14D850D-218D-44BF-BF48-72DCED26D43D}" type="slidenum">
              <a:rPr lang="da-DK" smtClean="0"/>
              <a:t>‹nr.›</a:t>
            </a:fld>
            <a:endParaRPr lang="da-DK"/>
          </a:p>
        </p:txBody>
      </p:sp>
    </p:spTree>
    <p:extLst>
      <p:ext uri="{BB962C8B-B14F-4D97-AF65-F5344CB8AC3E}">
        <p14:creationId xmlns:p14="http://schemas.microsoft.com/office/powerpoint/2010/main" val="50140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103056F-719D-43BD-801C-4F3FBC3C81E8}" type="slidenum">
              <a:rPr lang="en-US" altLang="da-DK" smtClean="0"/>
              <a:pPr algn="r" eaLnBrk="1" hangingPunct="1">
                <a:spcBef>
                  <a:spcPct val="0"/>
                </a:spcBef>
              </a:pPr>
              <a:t>1</a:t>
            </a:fld>
            <a:endParaRPr lang="en-US" altLang="da-DK"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mtClean="0">
                <a:latin typeface="Arial" pitchFamily="34" charset="0"/>
              </a:rPr>
              <a:t>Formålet med KLs udspil om Det Nære Sundhedsvæsen er at skitsere en strategi for etableringen af et stærkt nært sundhedsvæsen. Udspillet vil være et pejlemærke for KL og kommunernes arbejde på sundhedsområdet i de kommende år og danne grundlag for den fremadrettede dialog med staten og regionerne om fremtidens nære sundhedsvæsen.</a:t>
            </a:r>
          </a:p>
          <a:p>
            <a:endParaRPr lang="da-DK" altLang="da-DK" smtClean="0">
              <a:latin typeface="Arial" pitchFamily="34" charset="0"/>
            </a:endParaRPr>
          </a:p>
          <a:p>
            <a:r>
              <a:rPr lang="da-DK" altLang="da-DK" smtClean="0">
                <a:latin typeface="Arial" pitchFamily="34" charset="0"/>
              </a:rPr>
              <a:t>Opgave- og strukturreformen har igangsat en markant udvikling af kommunernes rolle i sundhedsvæsenet. De nye opgaver inden for borgerrettet og patientrettet forebyggelse, genoptræning og rehabilitering samt den stigende opgavetyngde i hjemmepleje og hjemmesygepleje betyder, at kommunerne i dag er en central aktør på sundhedsområdet. </a:t>
            </a:r>
          </a:p>
          <a:p>
            <a:r>
              <a:rPr lang="da-DK" altLang="da-DK" smtClean="0">
                <a:latin typeface="Arial" pitchFamily="34" charset="0"/>
              </a:rPr>
              <a:t> </a:t>
            </a:r>
          </a:p>
          <a:p>
            <a:r>
              <a:rPr lang="da-DK" altLang="da-DK" smtClean="0">
                <a:latin typeface="Arial" pitchFamily="34" charset="0"/>
              </a:rPr>
              <a:t>Udspillet giver en række bud på, hvordan man i det nære kan udvikle sammenhængende rehabiliterings- og sygeplejeydelser, og peger på hvordan samarbejdet mellem kommunerne og almen praksis samt sygehusene kan udvikles med henblik på at løse sundhedsopgaven mere effektivt. Desuden understreger udspillet nødvendigheden af, at de nære sundhedsydelser tænkes sammen med tilgrænsende velfærdsområder som ældrepleje, socialpsykiatri og beskæftigelsesindsatsen.</a:t>
            </a:r>
          </a:p>
          <a:p>
            <a:endParaRPr lang="da-DK" altLang="da-DK"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912A064-1E79-4C49-BD88-DD8395B083FD}" type="slidenum">
              <a:rPr lang="da-DK" smtClean="0"/>
              <a:t>5</a:t>
            </a:fld>
            <a:endParaRPr lang="da-DK"/>
          </a:p>
        </p:txBody>
      </p:sp>
    </p:spTree>
    <p:extLst>
      <p:ext uri="{BB962C8B-B14F-4D97-AF65-F5344CB8AC3E}">
        <p14:creationId xmlns:p14="http://schemas.microsoft.com/office/powerpoint/2010/main" val="156534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Pladsholder til diasbillede 1"/>
          <p:cNvSpPr>
            <a:spLocks noGrp="1" noRot="1" noChangeAspect="1" noTextEdit="1"/>
          </p:cNvSpPr>
          <p:nvPr>
            <p:ph type="sldImg"/>
          </p:nvPr>
        </p:nvSpPr>
        <p:spPr>
          <a:xfrm>
            <a:off x="879475" y="352425"/>
            <a:ext cx="4592638" cy="3446463"/>
          </a:xfrm>
          <a:ln/>
        </p:spPr>
      </p:sp>
      <p:sp>
        <p:nvSpPr>
          <p:cNvPr id="3" name="Pladsholder til noter 2"/>
          <p:cNvSpPr>
            <a:spLocks noGrp="1"/>
          </p:cNvSpPr>
          <p:nvPr>
            <p:ph type="body" idx="1"/>
          </p:nvPr>
        </p:nvSpPr>
        <p:spPr>
          <a:xfrm>
            <a:off x="686863" y="4032885"/>
            <a:ext cx="5723332" cy="5638443"/>
          </a:xfrm>
        </p:spPr>
        <p:txBody>
          <a:bodyPr>
            <a:normAutofit lnSpcReduction="10000"/>
          </a:bodyPr>
          <a:lstStyle/>
          <a:p>
            <a:pPr>
              <a:defRPr/>
            </a:pPr>
            <a:r>
              <a:rPr lang="da-DK" smtClean="0"/>
              <a:t>Almen praksis skal være den primære leverandør af lægefaglige ydelser i det nære sundhedsvæsen, og KL og kommunerne ønsker en stærk almen praksis, som kan bidrage til at sikre høj kvalitet i de nære tilbud.</a:t>
            </a:r>
          </a:p>
          <a:p>
            <a:pPr>
              <a:defRPr/>
            </a:pPr>
            <a:endParaRPr lang="da-DK" smtClean="0"/>
          </a:p>
          <a:p>
            <a:pPr>
              <a:defRPr/>
            </a:pPr>
            <a:r>
              <a:rPr lang="da-DK" smtClean="0"/>
              <a:t>Der er imidlertid behov for at styrke samarbejdet fremadrettet i takt med, at der kommer flere og ofte mere komplekse sundhedsfaglige problematikker i det nære sundhedsvæsen. </a:t>
            </a:r>
          </a:p>
          <a:p>
            <a:pPr>
              <a:defRPr/>
            </a:pPr>
            <a:endParaRPr lang="da-DK" smtClean="0"/>
          </a:p>
          <a:p>
            <a:pPr>
              <a:defRPr/>
            </a:pPr>
            <a:r>
              <a:rPr lang="da-DK" smtClean="0"/>
              <a:t>Almen praksis bør have klart definerede opgaver i forhold til kommunerne vedrørende opfølgende hjemmebesøg og medicingennemgang for ældre medicinske patienter, tilsyn med ældre der befinder sig på akut- og aflastningspladser, henvisning til forebyggelses og rehabiliteringstilbud for bl.a. kronisk syge og styrket samarbejde med jobcentrene om sygemeldinger.</a:t>
            </a:r>
          </a:p>
          <a:p>
            <a:pPr>
              <a:defRPr/>
            </a:pPr>
            <a:endParaRPr lang="da-DK" smtClean="0"/>
          </a:p>
          <a:p>
            <a:pPr>
              <a:defRPr/>
            </a:pPr>
            <a:r>
              <a:rPr lang="da-DK" smtClean="0"/>
              <a:t>Kommunerne vil få brug for flere lægefaglige kompetencer udefra. Det er oplagt, at bruge den lægefaglige ekspertise, der allerede er til stede lokalt i almen praksis frem for at ansætte læger i kommunen. I særlige tilfælde kan den lægefaglige ekspertise hentes fra sygehusafdelinger.</a:t>
            </a:r>
          </a:p>
          <a:p>
            <a:pPr>
              <a:defRPr/>
            </a:pPr>
            <a:endParaRPr lang="da-DK" smtClean="0"/>
          </a:p>
          <a:p>
            <a:pPr>
              <a:defRPr/>
            </a:pPr>
            <a:r>
              <a:rPr lang="da-DK" smtClean="0"/>
              <a:t>Hvis almen praksis skal kunne løfte disse opgaver i kommunerne vil det kræve et mere formaliseret samarbejde via overenskomster og sundhedsaftaler.</a:t>
            </a:r>
          </a:p>
          <a:p>
            <a:pPr>
              <a:defRPr/>
            </a:pPr>
            <a:endParaRPr lang="da-DK" smtClean="0"/>
          </a:p>
          <a:p>
            <a:pPr>
              <a:defRPr/>
            </a:pPr>
            <a:r>
              <a:rPr lang="da-DK" smtClean="0"/>
              <a:t>Der er behov for at få lægerne langt mere forpligtet af sundhedsaftalerne end tilfældet er i dag. Sundhedsaftalerne indgås i dag mellem de to sundhedsmyndigheder, kommunerne og regionerne. Dette er et godt princip, der ikke skal laves om. Men der er behov for at partnerne udvikler en model der sikre, at sundhedsaftalerne udmøntes på forpligtende vis af de lokale læger. </a:t>
            </a:r>
          </a:p>
          <a:p>
            <a:pPr>
              <a:defRPr/>
            </a:pPr>
            <a:endParaRPr lang="da-DK" smtClean="0"/>
          </a:p>
          <a:p>
            <a:pPr>
              <a:defRPr/>
            </a:pPr>
            <a:endParaRPr lang="da-DK" smtClean="0"/>
          </a:p>
          <a:p>
            <a:pPr>
              <a:defRPr/>
            </a:pPr>
            <a:endParaRPr lang="da-DK" smtClean="0"/>
          </a:p>
          <a:p>
            <a:pPr>
              <a:defRPr/>
            </a:pPr>
            <a:endParaRPr lang="da-DK"/>
          </a:p>
        </p:txBody>
      </p:sp>
      <p:sp>
        <p:nvSpPr>
          <p:cNvPr id="13414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0E31FF8-0B59-42FD-A202-7D9D2C11DD5A}" type="slidenum">
              <a:rPr lang="en-US" altLang="da-DK">
                <a:solidFill>
                  <a:prstClr val="black"/>
                </a:solidFill>
              </a:rPr>
              <a:pPr algn="r" eaLnBrk="1" hangingPunct="1">
                <a:spcBef>
                  <a:spcPct val="0"/>
                </a:spcBef>
              </a:pPr>
              <a:t>7</a:t>
            </a:fld>
            <a:endParaRPr lang="en-US" altLang="da-DK">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Pladsholder til diasbillede 1"/>
          <p:cNvSpPr>
            <a:spLocks noGrp="1" noRot="1" noChangeAspect="1" noTextEdit="1"/>
          </p:cNvSpPr>
          <p:nvPr>
            <p:ph type="sldImg"/>
          </p:nvPr>
        </p:nvSpPr>
        <p:spPr>
          <a:xfrm>
            <a:off x="879475" y="352425"/>
            <a:ext cx="4592638" cy="3446463"/>
          </a:xfrm>
          <a:ln/>
        </p:spPr>
      </p:sp>
      <p:sp>
        <p:nvSpPr>
          <p:cNvPr id="3" name="Pladsholder til noter 2"/>
          <p:cNvSpPr>
            <a:spLocks noGrp="1"/>
          </p:cNvSpPr>
          <p:nvPr>
            <p:ph type="body" idx="1"/>
          </p:nvPr>
        </p:nvSpPr>
        <p:spPr>
          <a:xfrm>
            <a:off x="686863" y="4032885"/>
            <a:ext cx="5723332" cy="5638443"/>
          </a:xfrm>
        </p:spPr>
        <p:txBody>
          <a:bodyPr>
            <a:normAutofit lnSpcReduction="10000"/>
          </a:bodyPr>
          <a:lstStyle/>
          <a:p>
            <a:pPr>
              <a:defRPr/>
            </a:pPr>
            <a:r>
              <a:rPr lang="da-DK" smtClean="0"/>
              <a:t>Almen praksis skal være den primære leverandør af lægefaglige ydelser i det nære sundhedsvæsen, og KL og kommunerne ønsker en stærk almen praksis, som kan bidrage til at sikre høj kvalitet i de nære tilbud.</a:t>
            </a:r>
          </a:p>
          <a:p>
            <a:pPr>
              <a:defRPr/>
            </a:pPr>
            <a:endParaRPr lang="da-DK" smtClean="0"/>
          </a:p>
          <a:p>
            <a:pPr>
              <a:defRPr/>
            </a:pPr>
            <a:r>
              <a:rPr lang="da-DK" smtClean="0"/>
              <a:t>Der er imidlertid behov for at styrke samarbejdet fremadrettet i takt med, at der kommer flere og ofte mere komplekse sundhedsfaglige problematikker i det nære sundhedsvæsen. </a:t>
            </a:r>
          </a:p>
          <a:p>
            <a:pPr>
              <a:defRPr/>
            </a:pPr>
            <a:endParaRPr lang="da-DK" smtClean="0"/>
          </a:p>
          <a:p>
            <a:pPr>
              <a:defRPr/>
            </a:pPr>
            <a:r>
              <a:rPr lang="da-DK" smtClean="0"/>
              <a:t>Almen praksis bør have klart definerede opgaver i forhold til kommunerne vedrørende opfølgende hjemmebesøg og medicingennemgang for ældre medicinske patienter, tilsyn med ældre der befinder sig på akut- og aflastningspladser, henvisning til forebyggelses og rehabiliteringstilbud for bl.a. kronisk syge og styrket samarbejde med jobcentrene om sygemeldinger.</a:t>
            </a:r>
          </a:p>
          <a:p>
            <a:pPr>
              <a:defRPr/>
            </a:pPr>
            <a:endParaRPr lang="da-DK" smtClean="0"/>
          </a:p>
          <a:p>
            <a:pPr>
              <a:defRPr/>
            </a:pPr>
            <a:r>
              <a:rPr lang="da-DK" smtClean="0"/>
              <a:t>Kommunerne vil få brug for flere lægefaglige kompetencer udefra. Det er oplagt, at bruge den lægefaglige ekspertise, der allerede er til stede lokalt i almen praksis frem for at ansætte læger i kommunen. I særlige tilfælde kan den lægefaglige ekspertise hentes fra sygehusafdelinger.</a:t>
            </a:r>
          </a:p>
          <a:p>
            <a:pPr>
              <a:defRPr/>
            </a:pPr>
            <a:endParaRPr lang="da-DK" smtClean="0"/>
          </a:p>
          <a:p>
            <a:pPr>
              <a:defRPr/>
            </a:pPr>
            <a:r>
              <a:rPr lang="da-DK" smtClean="0"/>
              <a:t>Hvis almen praksis skal kunne løfte disse opgaver i kommunerne vil det kræve et mere formaliseret samarbejde via overenskomster og sundhedsaftaler.</a:t>
            </a:r>
          </a:p>
          <a:p>
            <a:pPr>
              <a:defRPr/>
            </a:pPr>
            <a:endParaRPr lang="da-DK" smtClean="0"/>
          </a:p>
          <a:p>
            <a:pPr>
              <a:defRPr/>
            </a:pPr>
            <a:r>
              <a:rPr lang="da-DK" smtClean="0"/>
              <a:t>Der er behov for at få lægerne langt mere forpligtet af sundhedsaftalerne end tilfældet er i dag. Sundhedsaftalerne indgås i dag mellem de to sundhedsmyndigheder, kommunerne og regionerne. Dette er et godt princip, der ikke skal laves om. Men der er behov for at partnerne udvikler en model der sikre, at sundhedsaftalerne udmøntes på forpligtende vis af de lokale læger. </a:t>
            </a:r>
          </a:p>
          <a:p>
            <a:pPr>
              <a:defRPr/>
            </a:pPr>
            <a:endParaRPr lang="da-DK" smtClean="0"/>
          </a:p>
          <a:p>
            <a:pPr>
              <a:defRPr/>
            </a:pPr>
            <a:endParaRPr lang="da-DK" smtClean="0"/>
          </a:p>
          <a:p>
            <a:pPr>
              <a:defRPr/>
            </a:pPr>
            <a:endParaRPr lang="da-DK" smtClean="0"/>
          </a:p>
          <a:p>
            <a:pPr>
              <a:defRPr/>
            </a:pPr>
            <a:endParaRPr lang="da-DK"/>
          </a:p>
        </p:txBody>
      </p:sp>
      <p:sp>
        <p:nvSpPr>
          <p:cNvPr id="13414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0E31FF8-0B59-42FD-A202-7D9D2C11DD5A}" type="slidenum">
              <a:rPr lang="en-US" altLang="da-DK">
                <a:solidFill>
                  <a:prstClr val="black"/>
                </a:solidFill>
              </a:rPr>
              <a:pPr algn="r" eaLnBrk="1" hangingPunct="1">
                <a:spcBef>
                  <a:spcPct val="0"/>
                </a:spcBef>
              </a:pPr>
              <a:t>9</a:t>
            </a:fld>
            <a:endParaRPr lang="en-US" altLang="da-DK">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Pladsholder til diasbillede 1"/>
          <p:cNvSpPr>
            <a:spLocks noGrp="1" noRot="1" noChangeAspect="1" noTextEdit="1"/>
          </p:cNvSpPr>
          <p:nvPr>
            <p:ph type="sldImg"/>
          </p:nvPr>
        </p:nvSpPr>
        <p:spPr>
          <a:xfrm>
            <a:off x="879475" y="352425"/>
            <a:ext cx="4592638" cy="3446463"/>
          </a:xfrm>
          <a:ln/>
        </p:spPr>
      </p:sp>
      <p:sp>
        <p:nvSpPr>
          <p:cNvPr id="3" name="Pladsholder til noter 2"/>
          <p:cNvSpPr>
            <a:spLocks noGrp="1"/>
          </p:cNvSpPr>
          <p:nvPr>
            <p:ph type="body" idx="1"/>
          </p:nvPr>
        </p:nvSpPr>
        <p:spPr>
          <a:xfrm>
            <a:off x="686863" y="4032885"/>
            <a:ext cx="5723332" cy="5638443"/>
          </a:xfrm>
        </p:spPr>
        <p:txBody>
          <a:bodyPr>
            <a:normAutofit lnSpcReduction="10000"/>
          </a:bodyPr>
          <a:lstStyle/>
          <a:p>
            <a:pPr>
              <a:defRPr/>
            </a:pPr>
            <a:r>
              <a:rPr lang="da-DK" smtClean="0"/>
              <a:t>Almen praksis skal være den primære leverandør af lægefaglige ydelser i det nære sundhedsvæsen, og KL og kommunerne ønsker en stærk almen praksis, som kan bidrage til at sikre høj kvalitet i de nære tilbud.</a:t>
            </a:r>
          </a:p>
          <a:p>
            <a:pPr>
              <a:defRPr/>
            </a:pPr>
            <a:endParaRPr lang="da-DK" smtClean="0"/>
          </a:p>
          <a:p>
            <a:pPr>
              <a:defRPr/>
            </a:pPr>
            <a:r>
              <a:rPr lang="da-DK" smtClean="0"/>
              <a:t>Der er imidlertid behov for at styrke samarbejdet fremadrettet i takt med, at der kommer flere og ofte mere komplekse sundhedsfaglige problematikker i det nære sundhedsvæsen. </a:t>
            </a:r>
          </a:p>
          <a:p>
            <a:pPr>
              <a:defRPr/>
            </a:pPr>
            <a:endParaRPr lang="da-DK" smtClean="0"/>
          </a:p>
          <a:p>
            <a:pPr>
              <a:defRPr/>
            </a:pPr>
            <a:r>
              <a:rPr lang="da-DK" smtClean="0"/>
              <a:t>Almen praksis bør have klart definerede opgaver i forhold til kommunerne vedrørende opfølgende hjemmebesøg og medicingennemgang for ældre medicinske patienter, tilsyn med ældre der befinder sig på akut- og aflastningspladser, henvisning til forebyggelses og rehabiliteringstilbud for bl.a. kronisk syge og styrket samarbejde med jobcentrene om sygemeldinger.</a:t>
            </a:r>
          </a:p>
          <a:p>
            <a:pPr>
              <a:defRPr/>
            </a:pPr>
            <a:endParaRPr lang="da-DK" smtClean="0"/>
          </a:p>
          <a:p>
            <a:pPr>
              <a:defRPr/>
            </a:pPr>
            <a:r>
              <a:rPr lang="da-DK" smtClean="0"/>
              <a:t>Kommunerne vil få brug for flere lægefaglige kompetencer udefra. Det er oplagt, at bruge den lægefaglige ekspertise, der allerede er til stede lokalt i almen praksis frem for at ansætte læger i kommunen. I særlige tilfælde kan den lægefaglige ekspertise hentes fra sygehusafdelinger.</a:t>
            </a:r>
          </a:p>
          <a:p>
            <a:pPr>
              <a:defRPr/>
            </a:pPr>
            <a:endParaRPr lang="da-DK" smtClean="0"/>
          </a:p>
          <a:p>
            <a:pPr>
              <a:defRPr/>
            </a:pPr>
            <a:r>
              <a:rPr lang="da-DK" smtClean="0"/>
              <a:t>Hvis almen praksis skal kunne løfte disse opgaver i kommunerne vil det kræve et mere formaliseret samarbejde via overenskomster og sundhedsaftaler.</a:t>
            </a:r>
          </a:p>
          <a:p>
            <a:pPr>
              <a:defRPr/>
            </a:pPr>
            <a:endParaRPr lang="da-DK" smtClean="0"/>
          </a:p>
          <a:p>
            <a:pPr>
              <a:defRPr/>
            </a:pPr>
            <a:r>
              <a:rPr lang="da-DK" smtClean="0"/>
              <a:t>Der er behov for at få lægerne langt mere forpligtet af sundhedsaftalerne end tilfældet er i dag. Sundhedsaftalerne indgås i dag mellem de to sundhedsmyndigheder, kommunerne og regionerne. Dette er et godt princip, der ikke skal laves om. Men der er behov for at partnerne udvikler en model der sikre, at sundhedsaftalerne udmøntes på forpligtende vis af de lokale læger. </a:t>
            </a:r>
          </a:p>
          <a:p>
            <a:pPr>
              <a:defRPr/>
            </a:pPr>
            <a:endParaRPr lang="da-DK" smtClean="0"/>
          </a:p>
          <a:p>
            <a:pPr>
              <a:defRPr/>
            </a:pPr>
            <a:endParaRPr lang="da-DK" smtClean="0"/>
          </a:p>
          <a:p>
            <a:pPr>
              <a:defRPr/>
            </a:pPr>
            <a:endParaRPr lang="da-DK" smtClean="0"/>
          </a:p>
          <a:p>
            <a:pPr>
              <a:defRPr/>
            </a:pPr>
            <a:endParaRPr lang="da-DK"/>
          </a:p>
        </p:txBody>
      </p:sp>
      <p:sp>
        <p:nvSpPr>
          <p:cNvPr id="13414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0E31FF8-0B59-42FD-A202-7D9D2C11DD5A}" type="slidenum">
              <a:rPr lang="en-US" altLang="da-DK">
                <a:solidFill>
                  <a:prstClr val="black"/>
                </a:solidFill>
              </a:rPr>
              <a:pPr algn="r" eaLnBrk="1" hangingPunct="1">
                <a:spcBef>
                  <a:spcPct val="0"/>
                </a:spcBef>
              </a:pPr>
              <a:t>12</a:t>
            </a:fld>
            <a:endParaRPr lang="en-US" altLang="da-DK">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Pladsholder til diasbillede 1"/>
          <p:cNvSpPr>
            <a:spLocks noGrp="1" noRot="1" noChangeAspect="1" noTextEdit="1"/>
          </p:cNvSpPr>
          <p:nvPr>
            <p:ph type="sldImg"/>
          </p:nvPr>
        </p:nvSpPr>
        <p:spPr>
          <a:xfrm>
            <a:off x="879475" y="352425"/>
            <a:ext cx="4592638" cy="3446463"/>
          </a:xfrm>
          <a:ln/>
        </p:spPr>
      </p:sp>
      <p:sp>
        <p:nvSpPr>
          <p:cNvPr id="3" name="Pladsholder til noter 2"/>
          <p:cNvSpPr>
            <a:spLocks noGrp="1"/>
          </p:cNvSpPr>
          <p:nvPr>
            <p:ph type="body" idx="1"/>
          </p:nvPr>
        </p:nvSpPr>
        <p:spPr>
          <a:xfrm>
            <a:off x="686863" y="4032885"/>
            <a:ext cx="5723332" cy="5638443"/>
          </a:xfrm>
        </p:spPr>
        <p:txBody>
          <a:bodyPr>
            <a:normAutofit lnSpcReduction="10000"/>
          </a:bodyPr>
          <a:lstStyle/>
          <a:p>
            <a:pPr>
              <a:defRPr/>
            </a:pPr>
            <a:r>
              <a:rPr lang="da-DK" smtClean="0"/>
              <a:t>Almen praksis skal være den primære leverandør af lægefaglige ydelser i det nære sundhedsvæsen, og KL og kommunerne ønsker en stærk almen praksis, som kan bidrage til at sikre høj kvalitet i de nære tilbud.</a:t>
            </a:r>
          </a:p>
          <a:p>
            <a:pPr>
              <a:defRPr/>
            </a:pPr>
            <a:endParaRPr lang="da-DK" smtClean="0"/>
          </a:p>
          <a:p>
            <a:pPr>
              <a:defRPr/>
            </a:pPr>
            <a:r>
              <a:rPr lang="da-DK" smtClean="0"/>
              <a:t>Der er imidlertid behov for at styrke samarbejdet fremadrettet i takt med, at der kommer flere og ofte mere komplekse sundhedsfaglige problematikker i det nære sundhedsvæsen. </a:t>
            </a:r>
          </a:p>
          <a:p>
            <a:pPr>
              <a:defRPr/>
            </a:pPr>
            <a:endParaRPr lang="da-DK" smtClean="0"/>
          </a:p>
          <a:p>
            <a:pPr>
              <a:defRPr/>
            </a:pPr>
            <a:r>
              <a:rPr lang="da-DK" smtClean="0"/>
              <a:t>Almen praksis bør have klart definerede opgaver i forhold til kommunerne vedrørende opfølgende hjemmebesøg og medicingennemgang for ældre medicinske patienter, tilsyn med ældre der befinder sig på akut- og aflastningspladser, henvisning til forebyggelses og rehabiliteringstilbud for bl.a. kronisk syge og styrket samarbejde med jobcentrene om sygemeldinger.</a:t>
            </a:r>
          </a:p>
          <a:p>
            <a:pPr>
              <a:defRPr/>
            </a:pPr>
            <a:endParaRPr lang="da-DK" smtClean="0"/>
          </a:p>
          <a:p>
            <a:pPr>
              <a:defRPr/>
            </a:pPr>
            <a:r>
              <a:rPr lang="da-DK" smtClean="0"/>
              <a:t>Kommunerne vil få brug for flere lægefaglige kompetencer udefra. Det er oplagt, at bruge den lægefaglige ekspertise, der allerede er til stede lokalt i almen praksis frem for at ansætte læger i kommunen. I særlige tilfælde kan den lægefaglige ekspertise hentes fra sygehusafdelinger.</a:t>
            </a:r>
          </a:p>
          <a:p>
            <a:pPr>
              <a:defRPr/>
            </a:pPr>
            <a:endParaRPr lang="da-DK" smtClean="0"/>
          </a:p>
          <a:p>
            <a:pPr>
              <a:defRPr/>
            </a:pPr>
            <a:r>
              <a:rPr lang="da-DK" smtClean="0"/>
              <a:t>Hvis almen praksis skal kunne løfte disse opgaver i kommunerne vil det kræve et mere formaliseret samarbejde via overenskomster og sundhedsaftaler.</a:t>
            </a:r>
          </a:p>
          <a:p>
            <a:pPr>
              <a:defRPr/>
            </a:pPr>
            <a:endParaRPr lang="da-DK" smtClean="0"/>
          </a:p>
          <a:p>
            <a:pPr>
              <a:defRPr/>
            </a:pPr>
            <a:r>
              <a:rPr lang="da-DK" smtClean="0"/>
              <a:t>Der er behov for at få lægerne langt mere forpligtet af sundhedsaftalerne end tilfældet er i dag. Sundhedsaftalerne indgås i dag mellem de to sundhedsmyndigheder, kommunerne og regionerne. Dette er et godt princip, der ikke skal laves om. Men der er behov for at partnerne udvikler en model der sikre, at sundhedsaftalerne udmøntes på forpligtende vis af de lokale læger. </a:t>
            </a:r>
          </a:p>
          <a:p>
            <a:pPr>
              <a:defRPr/>
            </a:pPr>
            <a:endParaRPr lang="da-DK" smtClean="0"/>
          </a:p>
          <a:p>
            <a:pPr>
              <a:defRPr/>
            </a:pPr>
            <a:endParaRPr lang="da-DK" smtClean="0"/>
          </a:p>
          <a:p>
            <a:pPr>
              <a:defRPr/>
            </a:pPr>
            <a:endParaRPr lang="da-DK" smtClean="0"/>
          </a:p>
          <a:p>
            <a:pPr>
              <a:defRPr/>
            </a:pPr>
            <a:endParaRPr lang="da-DK"/>
          </a:p>
        </p:txBody>
      </p:sp>
      <p:sp>
        <p:nvSpPr>
          <p:cNvPr id="13414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0E31FF8-0B59-42FD-A202-7D9D2C11DD5A}" type="slidenum">
              <a:rPr lang="en-US" altLang="da-DK">
                <a:solidFill>
                  <a:prstClr val="black"/>
                </a:solidFill>
              </a:rPr>
              <a:pPr algn="r" eaLnBrk="1" hangingPunct="1">
                <a:spcBef>
                  <a:spcPct val="0"/>
                </a:spcBef>
              </a:pPr>
              <a:t>15</a:t>
            </a:fld>
            <a:endParaRPr lang="en-US" altLang="da-DK">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1813</a:t>
            </a:r>
          </a:p>
        </p:txBody>
      </p:sp>
      <p:sp>
        <p:nvSpPr>
          <p:cNvPr id="4" name="Pladsholder til diasnummer 3"/>
          <p:cNvSpPr>
            <a:spLocks noGrp="1"/>
          </p:cNvSpPr>
          <p:nvPr>
            <p:ph type="sldNum" sz="quarter" idx="10"/>
          </p:nvPr>
        </p:nvSpPr>
        <p:spPr/>
        <p:txBody>
          <a:bodyPr/>
          <a:lstStyle/>
          <a:p>
            <a:fld id="{D14D850D-218D-44BF-BF48-72DCED26D43D}" type="slidenum">
              <a:rPr lang="da-DK" smtClean="0"/>
              <a:t>17</a:t>
            </a:fld>
            <a:endParaRPr lang="da-DK"/>
          </a:p>
        </p:txBody>
      </p:sp>
    </p:spTree>
    <p:extLst>
      <p:ext uri="{BB962C8B-B14F-4D97-AF65-F5344CB8AC3E}">
        <p14:creationId xmlns:p14="http://schemas.microsoft.com/office/powerpoint/2010/main" val="396344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Pladsholder til diasbillede 1"/>
          <p:cNvSpPr>
            <a:spLocks noGrp="1" noRot="1" noChangeAspect="1" noTextEdit="1"/>
          </p:cNvSpPr>
          <p:nvPr>
            <p:ph type="sldImg"/>
          </p:nvPr>
        </p:nvSpPr>
        <p:spPr>
          <a:xfrm>
            <a:off x="879475" y="352425"/>
            <a:ext cx="4592638" cy="3446463"/>
          </a:xfrm>
          <a:ln/>
        </p:spPr>
      </p:sp>
      <p:sp>
        <p:nvSpPr>
          <p:cNvPr id="3" name="Pladsholder til noter 2"/>
          <p:cNvSpPr>
            <a:spLocks noGrp="1"/>
          </p:cNvSpPr>
          <p:nvPr>
            <p:ph type="body" idx="1"/>
          </p:nvPr>
        </p:nvSpPr>
        <p:spPr>
          <a:xfrm>
            <a:off x="686863" y="4032885"/>
            <a:ext cx="5723332" cy="5638443"/>
          </a:xfrm>
        </p:spPr>
        <p:txBody>
          <a:bodyPr>
            <a:normAutofit lnSpcReduction="10000"/>
          </a:bodyPr>
          <a:lstStyle/>
          <a:p>
            <a:pPr>
              <a:defRPr/>
            </a:pPr>
            <a:r>
              <a:rPr lang="da-DK" smtClean="0"/>
              <a:t>Almen praksis skal være den primære leverandør af lægefaglige ydelser i det nære sundhedsvæsen, og KL og kommunerne ønsker en stærk almen praksis, som kan bidrage til at sikre høj kvalitet i de nære tilbud.</a:t>
            </a:r>
          </a:p>
          <a:p>
            <a:pPr>
              <a:defRPr/>
            </a:pPr>
            <a:endParaRPr lang="da-DK" smtClean="0"/>
          </a:p>
          <a:p>
            <a:pPr>
              <a:defRPr/>
            </a:pPr>
            <a:r>
              <a:rPr lang="da-DK" smtClean="0"/>
              <a:t>Der er imidlertid behov for at styrke samarbejdet fremadrettet i takt med, at der kommer flere og ofte mere komplekse sundhedsfaglige problematikker i det nære sundhedsvæsen. </a:t>
            </a:r>
          </a:p>
          <a:p>
            <a:pPr>
              <a:defRPr/>
            </a:pPr>
            <a:endParaRPr lang="da-DK" smtClean="0"/>
          </a:p>
          <a:p>
            <a:pPr>
              <a:defRPr/>
            </a:pPr>
            <a:r>
              <a:rPr lang="da-DK" smtClean="0"/>
              <a:t>Almen praksis bør have klart definerede opgaver i forhold til kommunerne vedrørende opfølgende hjemmebesøg og medicingennemgang for ældre medicinske patienter, tilsyn med ældre der befinder sig på akut- og aflastningspladser, henvisning til forebyggelses og rehabiliteringstilbud for bl.a. kronisk syge og styrket samarbejde med jobcentrene om sygemeldinger.</a:t>
            </a:r>
          </a:p>
          <a:p>
            <a:pPr>
              <a:defRPr/>
            </a:pPr>
            <a:endParaRPr lang="da-DK" smtClean="0"/>
          </a:p>
          <a:p>
            <a:pPr>
              <a:defRPr/>
            </a:pPr>
            <a:r>
              <a:rPr lang="da-DK" smtClean="0"/>
              <a:t>Kommunerne vil få brug for flere lægefaglige kompetencer udefra. Det er oplagt, at bruge den lægefaglige ekspertise, der allerede er til stede lokalt i almen praksis frem for at ansætte læger i kommunen. I særlige tilfælde kan den lægefaglige ekspertise hentes fra sygehusafdelinger.</a:t>
            </a:r>
          </a:p>
          <a:p>
            <a:pPr>
              <a:defRPr/>
            </a:pPr>
            <a:endParaRPr lang="da-DK" smtClean="0"/>
          </a:p>
          <a:p>
            <a:pPr>
              <a:defRPr/>
            </a:pPr>
            <a:r>
              <a:rPr lang="da-DK" smtClean="0"/>
              <a:t>Hvis almen praksis skal kunne løfte disse opgaver i kommunerne vil det kræve et mere formaliseret samarbejde via overenskomster og sundhedsaftaler.</a:t>
            </a:r>
          </a:p>
          <a:p>
            <a:pPr>
              <a:defRPr/>
            </a:pPr>
            <a:endParaRPr lang="da-DK" smtClean="0"/>
          </a:p>
          <a:p>
            <a:pPr>
              <a:defRPr/>
            </a:pPr>
            <a:r>
              <a:rPr lang="da-DK" smtClean="0"/>
              <a:t>Der er behov for at få lægerne langt mere forpligtet af sundhedsaftalerne end tilfældet er i dag. Sundhedsaftalerne indgås i dag mellem de to sundhedsmyndigheder, kommunerne og regionerne. Dette er et godt princip, der ikke skal laves om. Men der er behov for at partnerne udvikler en model der sikre, at sundhedsaftalerne udmøntes på forpligtende vis af de lokale læger. </a:t>
            </a:r>
          </a:p>
          <a:p>
            <a:pPr>
              <a:defRPr/>
            </a:pPr>
            <a:endParaRPr lang="da-DK" smtClean="0"/>
          </a:p>
          <a:p>
            <a:pPr>
              <a:defRPr/>
            </a:pPr>
            <a:endParaRPr lang="da-DK" smtClean="0"/>
          </a:p>
          <a:p>
            <a:pPr>
              <a:defRPr/>
            </a:pPr>
            <a:endParaRPr lang="da-DK" smtClean="0"/>
          </a:p>
          <a:p>
            <a:pPr>
              <a:defRPr/>
            </a:pPr>
            <a:endParaRPr lang="da-DK"/>
          </a:p>
        </p:txBody>
      </p:sp>
      <p:sp>
        <p:nvSpPr>
          <p:cNvPr id="13414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0E31FF8-0B59-42FD-A202-7D9D2C11DD5A}" type="slidenum">
              <a:rPr lang="en-US" altLang="da-DK">
                <a:solidFill>
                  <a:prstClr val="black"/>
                </a:solidFill>
              </a:rPr>
              <a:pPr algn="r" eaLnBrk="1" hangingPunct="1">
                <a:spcBef>
                  <a:spcPct val="0"/>
                </a:spcBef>
              </a:pPr>
              <a:t>22</a:t>
            </a:fld>
            <a:endParaRPr lang="en-US" altLang="da-DK">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C0C2E83E-1EC3-481A-B748-289D82086502}" type="datetimeFigureOut">
              <a:rPr lang="da-DK" smtClean="0"/>
              <a:t>20-05-2014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0C2E83E-1EC3-481A-B748-289D82086502}" type="datetimeFigureOut">
              <a:rPr lang="da-DK" smtClean="0"/>
              <a:t>20-05-2014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itat dias Rød">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Rød</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0"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1"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3242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o indholdsobjekter Rød">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16" name="Pladsholder til tekst 83"/>
          <p:cNvSpPr>
            <a:spLocks noGrp="1"/>
          </p:cNvSpPr>
          <p:nvPr>
            <p:ph type="body" sz="quarter" idx="18" hasCustomPrompt="1"/>
          </p:nvPr>
        </p:nvSpPr>
        <p:spPr>
          <a:xfrm>
            <a:off x="7620213" y="5492751"/>
            <a:ext cx="684000" cy="626400"/>
          </a:xfrm>
          <a:blipFill>
            <a:blip r:embed="rId2"/>
            <a:stretch>
              <a:fillRect/>
            </a:stretch>
          </a:blipFill>
        </p:spPr>
        <p:txBody>
          <a:bodyPr/>
          <a:lstStyle>
            <a:lvl1pPr marL="0" indent="0">
              <a:buNone/>
              <a:defRPr/>
            </a:lvl1pPr>
          </a:lstStyle>
          <a:p>
            <a:pPr lvl="0"/>
            <a:r>
              <a:rPr lang="da-DK" dirty="0" smtClean="0"/>
              <a:t> </a:t>
            </a:r>
            <a:endParaRPr lang="da-DK" dirty="0"/>
          </a:p>
        </p:txBody>
      </p:sp>
      <p:pic>
        <p:nvPicPr>
          <p:cNvPr id="30" name="Content Placeholder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57411" y="547550"/>
            <a:ext cx="2015998" cy="15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Rød</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14786776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o indhold + tekstboks Rød">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Rød</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23512" y="546251"/>
            <a:ext cx="2013536" cy="1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37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0C2E83E-1EC3-481A-B748-289D82086502}" type="datetimeFigureOut">
              <a:rPr lang="da-DK" smtClean="0"/>
              <a:t>20-05-2014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itat dias I">
    <p:spTree>
      <p:nvGrpSpPr>
        <p:cNvPr id="1" name=""/>
        <p:cNvGrpSpPr/>
        <p:nvPr/>
      </p:nvGrpSpPr>
      <p:grpSpPr>
        <a:xfrm>
          <a:off x="0" y="0"/>
          <a:ext cx="0" cy="0"/>
          <a:chOff x="0" y="0"/>
          <a:chExt cx="0" cy="0"/>
        </a:xfrm>
      </p:grpSpPr>
      <p:sp>
        <p:nvSpPr>
          <p:cNvPr id="5" name="Line 6"/>
          <p:cNvSpPr>
            <a:spLocks noChangeShapeType="1"/>
          </p:cNvSpPr>
          <p:nvPr userDrawn="1"/>
        </p:nvSpPr>
        <p:spPr bwMode="auto">
          <a:xfrm flipV="1">
            <a:off x="98425" y="109538"/>
            <a:ext cx="1931988" cy="1004887"/>
          </a:xfrm>
          <a:prstGeom prst="line">
            <a:avLst/>
          </a:prstGeom>
          <a:noFill/>
          <a:ln w="8">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2" name="Picture Placeholder 21"/>
          <p:cNvSpPr>
            <a:spLocks noGrp="1"/>
          </p:cNvSpPr>
          <p:nvPr>
            <p:ph type="pic" sz="quarter" idx="14"/>
          </p:nvPr>
        </p:nvSpPr>
        <p:spPr>
          <a:xfrm>
            <a:off x="180000" y="180000"/>
            <a:ext cx="8830800" cy="6534000"/>
          </a:xfrm>
        </p:spPr>
        <p:txBody>
          <a:bodyPr/>
          <a:lstStyle/>
          <a:p>
            <a:pPr lvl="0"/>
            <a:r>
              <a:rPr lang="da-DK" noProof="0" smtClean="0"/>
              <a:t>Klik på ikonet for at tilføje et billede</a:t>
            </a:r>
            <a:endParaRPr lang="da-DK" noProof="0"/>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smtClean="0"/>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smtClean="0"/>
              <a:t>Klik for at redigere typografi i masteren</a:t>
            </a:r>
          </a:p>
        </p:txBody>
      </p:sp>
      <p:sp>
        <p:nvSpPr>
          <p:cNvPr id="7" name="Date Placeholder 2"/>
          <p:cNvSpPr>
            <a:spLocks noGrp="1"/>
          </p:cNvSpPr>
          <p:nvPr>
            <p:ph type="dt" sz="half" idx="15"/>
          </p:nvPr>
        </p:nvSpPr>
        <p:spPr/>
        <p:txBody>
          <a:bodyPr/>
          <a:lstStyle>
            <a:lvl1pPr>
              <a:defRPr>
                <a:solidFill>
                  <a:schemeClr val="bg2"/>
                </a:solidFill>
              </a:defRPr>
            </a:lvl1pPr>
          </a:lstStyle>
          <a:p>
            <a:pPr>
              <a:defRPr/>
            </a:pPr>
            <a:fld id="{A4CD4E27-7C71-4D95-A094-CFB88ABC1F69}" type="datetime1">
              <a:rPr lang="da-DK"/>
              <a:pPr>
                <a:defRPr/>
              </a:pPr>
              <a:t>20-05-2014</a:t>
            </a:fld>
            <a:endParaRPr lang="da-DK"/>
          </a:p>
        </p:txBody>
      </p:sp>
      <p:sp>
        <p:nvSpPr>
          <p:cNvPr id="9" name="Footer Placeholder 3"/>
          <p:cNvSpPr>
            <a:spLocks noGrp="1"/>
          </p:cNvSpPr>
          <p:nvPr>
            <p:ph type="ftr" sz="quarter" idx="16"/>
          </p:nvPr>
        </p:nvSpPr>
        <p:spPr/>
        <p:txBody>
          <a:bodyPr/>
          <a:lstStyle>
            <a:lvl1pPr>
              <a:defRPr>
                <a:solidFill>
                  <a:schemeClr val="bg2"/>
                </a:solidFill>
              </a:defRPr>
            </a:lvl1pPr>
          </a:lstStyle>
          <a:p>
            <a:pPr>
              <a:defRPr/>
            </a:pPr>
            <a:endParaRPr lang="da-DK"/>
          </a:p>
        </p:txBody>
      </p:sp>
      <p:sp>
        <p:nvSpPr>
          <p:cNvPr id="10" name="Slide Number Placeholder 4"/>
          <p:cNvSpPr>
            <a:spLocks noGrp="1"/>
          </p:cNvSpPr>
          <p:nvPr>
            <p:ph type="sldNum" sz="quarter" idx="17"/>
          </p:nvPr>
        </p:nvSpPr>
        <p:spPr/>
        <p:txBody>
          <a:bodyPr/>
          <a:lstStyle>
            <a:lvl1pPr>
              <a:defRPr>
                <a:solidFill>
                  <a:schemeClr val="bg2"/>
                </a:solidFill>
              </a:defRPr>
            </a:lvl1pPr>
          </a:lstStyle>
          <a:p>
            <a:pPr>
              <a:defRPr/>
            </a:pPr>
            <a:fld id="{93466598-6700-49A6-A4C6-33737AC523CD}" type="slidenum">
              <a:rPr lang="da-DK"/>
              <a:pPr>
                <a:defRPr/>
              </a:pPr>
              <a:t>‹nr.›</a:t>
            </a:fld>
            <a:endParaRPr lang="da-DK"/>
          </a:p>
        </p:txBody>
      </p:sp>
    </p:spTree>
    <p:extLst>
      <p:ext uri="{BB962C8B-B14F-4D97-AF65-F5344CB8AC3E}">
        <p14:creationId xmlns:p14="http://schemas.microsoft.com/office/powerpoint/2010/main" val="164966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 indholdsobjekter Rød">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a:spcBef>
                <a:spcPct val="50000"/>
              </a:spcBef>
              <a:defRPr/>
            </a:pPr>
            <a:endParaRPr lang="da-DK"/>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a:spcBef>
                  <a:spcPct val="50000"/>
                </a:spcBef>
                <a:defRPr/>
              </a:pPr>
              <a:endParaRPr lang="da-DK"/>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a:spcBef>
                  <a:spcPct val="50000"/>
                </a:spcBef>
                <a:defRPr/>
              </a:pPr>
              <a:endParaRPr lang="da-DK"/>
            </a:p>
          </p:txBody>
        </p:sp>
        <p:sp>
          <p:nvSpPr>
            <p:cNvPr id="18"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a:spcBef>
                  <a:spcPct val="50000"/>
                </a:spcBef>
                <a:defRPr/>
              </a:pPr>
              <a:endParaRPr lang="da-DK"/>
            </a:p>
          </p:txBody>
        </p:sp>
        <p:sp>
          <p:nvSpPr>
            <p:cNvPr id="19"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a:spcBef>
                  <a:spcPct val="50000"/>
                </a:spcBef>
                <a:defRPr/>
              </a:pPr>
              <a:endParaRPr lang="da-DK"/>
            </a:p>
          </p:txBody>
        </p:sp>
        <p:sp>
          <p:nvSpPr>
            <p:cNvPr id="20"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a:spcBef>
                  <a:spcPct val="50000"/>
                </a:spcBef>
                <a:defRPr/>
              </a:pPr>
              <a:endParaRPr lang="da-DK"/>
            </a:p>
          </p:txBody>
        </p:sp>
        <p:sp>
          <p:nvSpPr>
            <p:cNvPr id="21"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a:spcBef>
                  <a:spcPct val="50000"/>
                </a:spcBef>
                <a:defRPr/>
              </a:pPr>
              <a:endParaRPr lang="da-DK"/>
            </a:p>
          </p:txBody>
        </p:sp>
        <p:sp>
          <p:nvSpPr>
            <p:cNvPr id="22"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a:spcBef>
                  <a:spcPct val="50000"/>
                </a:spcBef>
                <a:defRPr/>
              </a:pPr>
              <a:endParaRPr lang="da-DK"/>
            </a:p>
          </p:txBody>
        </p:sp>
        <p:sp>
          <p:nvSpPr>
            <p:cNvPr id="23"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a:spcBef>
                  <a:spcPct val="50000"/>
                </a:spcBef>
                <a:defRPr/>
              </a:pPr>
              <a:endParaRPr lang="da-DK"/>
            </a:p>
          </p:txBody>
        </p:sp>
        <p:sp>
          <p:nvSpPr>
            <p:cNvPr id="24"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a:spcBef>
                  <a:spcPct val="50000"/>
                </a:spcBef>
                <a:defRPr/>
              </a:pPr>
              <a:endParaRPr lang="da-DK"/>
            </a:p>
          </p:txBody>
        </p:sp>
        <p:sp>
          <p:nvSpPr>
            <p:cNvPr id="25"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a:spcBef>
                  <a:spcPct val="50000"/>
                </a:spcBef>
                <a:defRPr/>
              </a:pPr>
              <a:endParaRPr lang="da-DK"/>
            </a:p>
          </p:txBody>
        </p:sp>
        <p:sp>
          <p:nvSpPr>
            <p:cNvPr id="26"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a:spcBef>
                  <a:spcPct val="50000"/>
                </a:spcBef>
                <a:defRPr/>
              </a:pPr>
              <a:endParaRPr lang="da-DK"/>
            </a:p>
          </p:txBody>
        </p:sp>
        <p:sp>
          <p:nvSpPr>
            <p:cNvPr id="27"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a:spcBef>
                  <a:spcPct val="50000"/>
                </a:spcBef>
                <a:defRPr/>
              </a:pPr>
              <a:endParaRPr lang="da-DK"/>
            </a:p>
          </p:txBody>
        </p:sp>
        <p:sp>
          <p:nvSpPr>
            <p:cNvPr id="28"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a:spcBef>
                  <a:spcPct val="50000"/>
                </a:spcBef>
                <a:defRPr/>
              </a:pPr>
              <a:endParaRPr lang="da-DK"/>
            </a:p>
          </p:txBody>
        </p:sp>
        <p:sp>
          <p:nvSpPr>
            <p:cNvPr id="29"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a:spcBef>
                  <a:spcPct val="50000"/>
                </a:spcBef>
                <a:defRPr/>
              </a:pPr>
              <a:endParaRPr lang="da-DK"/>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2F01A167-B329-407D-A1EA-366A4B4FCAEC}" type="datetime1">
              <a:rPr lang="da-DK" smtClean="0"/>
              <a:t>20-05-2014</a:t>
            </a:fld>
            <a:endParaRPr lang="da-DK" dirty="0"/>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pPr>
                <a:defRPr/>
              </a:pPr>
              <a:t>‹nr.›</a:t>
            </a:fld>
            <a:endParaRPr lang="da-DK" dirty="0"/>
          </a:p>
        </p:txBody>
      </p:sp>
      <p:sp>
        <p:nvSpPr>
          <p:cNvPr id="16" name="Pladsholder til tekst 83"/>
          <p:cNvSpPr>
            <a:spLocks noGrp="1"/>
          </p:cNvSpPr>
          <p:nvPr>
            <p:ph type="body" sz="quarter" idx="18" hasCustomPrompt="1"/>
          </p:nvPr>
        </p:nvSpPr>
        <p:spPr>
          <a:xfrm>
            <a:off x="7620213" y="5492751"/>
            <a:ext cx="684000" cy="626400"/>
          </a:xfrm>
          <a:blipFill>
            <a:blip r:embed="rId2"/>
            <a:stretch>
              <a:fillRect/>
            </a:stretch>
          </a:blipFill>
        </p:spPr>
        <p:txBody>
          <a:bodyPr/>
          <a:lstStyle>
            <a:lvl1pPr marL="0" indent="0">
              <a:buNone/>
              <a:defRPr/>
            </a:lvl1pPr>
          </a:lstStyle>
          <a:p>
            <a:pPr lvl="0"/>
            <a:r>
              <a:rPr lang="da-DK" dirty="0" smtClean="0"/>
              <a:t> </a:t>
            </a:r>
            <a:endParaRPr lang="da-DK" dirty="0"/>
          </a:p>
        </p:txBody>
      </p:sp>
      <p:pic>
        <p:nvPicPr>
          <p:cNvPr id="30" name="Content Placeholder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57411" y="547550"/>
            <a:ext cx="2015998" cy="15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da-DK" sz="1200" b="1" i="1" u="none" strike="noStrike" cap="none" normalizeH="0" baseline="0" dirty="0" smtClean="0">
                <a:ln>
                  <a:noFill/>
                </a:ln>
                <a:solidFill>
                  <a:schemeClr val="tx1"/>
                </a:solidFill>
                <a:effectLst/>
                <a:latin typeface="Arial" charset="0"/>
              </a:rPr>
              <a:t>To indholdsobjekter</a:t>
            </a:r>
          </a:p>
          <a:p>
            <a:pPr marL="0" marR="0" indent="0" algn="l" defTabSz="914400" rtl="0" eaLnBrk="1" fontAlgn="base" latinLnBrk="0" hangingPunct="1">
              <a:lnSpc>
                <a:spcPct val="100000"/>
              </a:lnSpc>
              <a:spcBef>
                <a:spcPts val="0"/>
              </a:spcBef>
              <a:spcAft>
                <a:spcPct val="0"/>
              </a:spcAft>
              <a:buClrTx/>
              <a:buSzTx/>
              <a:buFontTx/>
              <a:buNone/>
              <a:tabLst/>
            </a:pPr>
            <a:r>
              <a:rPr kumimoji="0" lang="da-DK" sz="1200" b="1" i="1" u="none" strike="noStrike" cap="none" normalizeH="0" baseline="0" dirty="0" smtClean="0">
                <a:ln>
                  <a:noFill/>
                </a:ln>
                <a:solidFill>
                  <a:schemeClr val="tx1"/>
                </a:solidFill>
                <a:effectLst/>
                <a:latin typeface="Arial" charset="0"/>
              </a:rPr>
              <a:t>Rød</a:t>
            </a:r>
            <a:endParaRPr kumimoji="0" lang="da-DK" sz="1200" b="1" i="0" u="none" strike="noStrike" cap="none" normalizeH="0" baseline="0" dirty="0" smtClean="0">
              <a:ln>
                <a:noFill/>
              </a:ln>
              <a:solidFill>
                <a:schemeClr val="tx1"/>
              </a:solidFill>
              <a:effectLst/>
              <a:latin typeface="Arial" charset="0"/>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600"/>
              </a:spcAft>
              <a:buClrTx/>
              <a:buSzTx/>
              <a:buFontTx/>
              <a:buNone/>
              <a:tabLst/>
            </a:pPr>
            <a:r>
              <a:rPr kumimoji="0" lang="da-DK" sz="1200" b="0" i="0" u="none" strike="noStrike" cap="none" normalizeH="0" baseline="0" noProof="1" smtClean="0">
                <a:ln>
                  <a:noFill/>
                </a:ln>
                <a:solidFill>
                  <a:schemeClr val="tx1"/>
                </a:solidFill>
                <a:effectLst/>
                <a:latin typeface="Arial" charset="0"/>
              </a:rPr>
              <a:t>Husk at </a:t>
            </a:r>
            <a:r>
              <a:rPr lang="da-DK" sz="1200" kern="1200" noProof="1" smtClean="0">
                <a:solidFill>
                  <a:schemeClr val="tx1"/>
                </a:solidFill>
                <a:latin typeface="Arial" charset="0"/>
                <a:ea typeface="+mn-ea"/>
                <a:cs typeface="+mn-cs"/>
              </a:rPr>
              <a:t>vælge</a:t>
            </a:r>
            <a:r>
              <a:rPr kumimoji="0" lang="da-DK" sz="1200" b="0" i="0" u="none" strike="noStrike" cap="none" normalizeH="0" baseline="0" noProof="1" smtClean="0">
                <a:ln>
                  <a:noFill/>
                </a:ln>
                <a:solidFill>
                  <a:schemeClr val="tx1"/>
                </a:solidFill>
                <a:effectLst/>
                <a:latin typeface="Arial" charset="0"/>
              </a:rPr>
              <a:t> korrekt </a:t>
            </a:r>
            <a:r>
              <a:rPr kumimoji="0" lang="da-DK" sz="1200" b="0" i="1" u="none" strike="noStrike" cap="none" normalizeH="0" baseline="0" noProof="1" smtClean="0">
                <a:ln>
                  <a:noFill/>
                </a:ln>
                <a:solidFill>
                  <a:schemeClr val="tx1"/>
                </a:solidFill>
                <a:effectLst/>
                <a:latin typeface="Arial" charset="0"/>
              </a:rPr>
              <a:t>layout</a:t>
            </a:r>
            <a:r>
              <a:rPr kumimoji="0" lang="da-DK" sz="1200" b="0" i="0" u="none" strike="noStrike" cap="none" normalizeH="0" baseline="0" noProof="1" smtClean="0">
                <a:ln>
                  <a:noFill/>
                </a:ln>
                <a:solidFill>
                  <a:schemeClr val="tx1"/>
                </a:solidFill>
                <a:effectLst/>
                <a:latin typeface="Arial" charset="0"/>
              </a:rPr>
              <a:t> for hvert dias:</a:t>
            </a:r>
          </a:p>
          <a:p>
            <a:pPr marL="0" marR="0" indent="0" algn="l" defTabSz="914400" rtl="0" eaLnBrk="1" fontAlgn="base" latinLnBrk="0" hangingPunct="1">
              <a:lnSpc>
                <a:spcPct val="100000"/>
              </a:lnSpc>
              <a:spcBef>
                <a:spcPts val="0"/>
              </a:spcBef>
              <a:spcAft>
                <a:spcPts val="600"/>
              </a:spcAft>
              <a:buClrTx/>
              <a:buSzTx/>
              <a:buFontTx/>
              <a:buNone/>
              <a:tabLst/>
            </a:pPr>
            <a:r>
              <a:rPr kumimoji="0" lang="da-DK" sz="1200" b="0" i="0" u="none" strike="noStrike" cap="none" normalizeH="0" baseline="0" noProof="1" smtClean="0">
                <a:ln>
                  <a:noFill/>
                </a:ln>
                <a:solidFill>
                  <a:schemeClr val="tx1"/>
                </a:solidFill>
                <a:effectLst/>
                <a:latin typeface="Arial" charset="0"/>
              </a:rPr>
              <a:t>Klik med højre musetast på dias i ruden til venstre i skærmbilledet og vælg </a:t>
            </a:r>
            <a:r>
              <a:rPr lang="da-DK" sz="1200" kern="1200" noProof="1" smtClean="0">
                <a:solidFill>
                  <a:schemeClr val="tx1"/>
                </a:solidFill>
                <a:latin typeface="Arial" charset="0"/>
                <a:ea typeface="+mn-ea"/>
                <a:cs typeface="+mn-cs"/>
              </a:rPr>
              <a:t>‘Layout’</a:t>
            </a:r>
            <a:r>
              <a:rPr lang="da-DK" sz="1200" kern="1200" baseline="0" noProof="1" smtClean="0">
                <a:solidFill>
                  <a:schemeClr val="tx1"/>
                </a:solidFill>
                <a:latin typeface="Arial" charset="0"/>
                <a:ea typeface="+mn-ea"/>
                <a:cs typeface="+mn-cs"/>
              </a:rPr>
              <a:t> </a:t>
            </a:r>
            <a:r>
              <a:rPr lang="da-DK" sz="1200" kern="1200" noProof="1" smtClean="0">
                <a:solidFill>
                  <a:schemeClr val="tx1"/>
                </a:solidFill>
                <a:latin typeface="Arial" charset="0"/>
                <a:ea typeface="+mn-ea"/>
                <a:cs typeface="+mn-cs"/>
              </a:rPr>
              <a:t>– Du kan</a:t>
            </a:r>
            <a:r>
              <a:rPr lang="da-DK" sz="1200" kern="1200" baseline="0" noProof="1" smtClean="0">
                <a:solidFill>
                  <a:schemeClr val="tx1"/>
                </a:solidFill>
                <a:latin typeface="Arial" charset="0"/>
                <a:ea typeface="+mn-ea"/>
                <a:cs typeface="+mn-cs"/>
              </a:rPr>
              <a:t> f.eks. vælge ‘To indholdsobjekter’ for at fjerne bag-grundsfarve på dette dias.</a:t>
            </a:r>
          </a:p>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lang="da-DK" sz="1200" kern="1200" noProof="1" smtClean="0">
                <a:solidFill>
                  <a:schemeClr val="tx1"/>
                </a:solidFill>
                <a:latin typeface="Arial" charset="0"/>
                <a:ea typeface="+mn-ea"/>
                <a:cs typeface="+mn-cs"/>
              </a:rPr>
              <a:t>Eller klik på fanen ‘Start-side’ og derefter i under-kanten af ‘Nyt dias’ på fanen’ for at indsætte et nyt dias med</a:t>
            </a:r>
            <a:r>
              <a:rPr lang="da-DK" sz="1200" kern="1200" baseline="0" noProof="1" smtClean="0">
                <a:solidFill>
                  <a:schemeClr val="tx1"/>
                </a:solidFill>
                <a:latin typeface="Arial" charset="0"/>
                <a:ea typeface="+mn-ea"/>
                <a:cs typeface="+mn-cs"/>
              </a:rPr>
              <a:t> et bestemt layout.</a:t>
            </a:r>
          </a:p>
        </p:txBody>
      </p:sp>
    </p:spTree>
    <p:extLst>
      <p:ext uri="{BB962C8B-B14F-4D97-AF65-F5344CB8AC3E}">
        <p14:creationId xmlns:p14="http://schemas.microsoft.com/office/powerpoint/2010/main" val="144473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 dias">
    <p:spTree>
      <p:nvGrpSpPr>
        <p:cNvPr id="1" name=""/>
        <p:cNvGrpSpPr/>
        <p:nvPr/>
      </p:nvGrpSpPr>
      <p:grpSpPr>
        <a:xfrm>
          <a:off x="0" y="0"/>
          <a:ext cx="0" cy="0"/>
          <a:chOff x="0" y="0"/>
          <a:chExt cx="0" cy="0"/>
        </a:xfrm>
      </p:grpSpPr>
      <p:grpSp>
        <p:nvGrpSpPr>
          <p:cNvPr id="4" name="Group 29"/>
          <p:cNvGrpSpPr>
            <a:grpSpLocks noChangeAspect="1"/>
          </p:cNvGrpSpPr>
          <p:nvPr userDrawn="1"/>
        </p:nvGrpSpPr>
        <p:grpSpPr bwMode="auto">
          <a:xfrm>
            <a:off x="0" y="0"/>
            <a:ext cx="9139238" cy="6858000"/>
            <a:chOff x="260351" y="112713"/>
            <a:chExt cx="8458200" cy="6346825"/>
          </a:xfrm>
        </p:grpSpPr>
        <p:sp>
          <p:nvSpPr>
            <p:cNvPr id="5" name="Rectangle 28"/>
            <p:cNvSpPr>
              <a:spLocks noChangeArrowheads="1"/>
            </p:cNvSpPr>
            <p:nvPr/>
          </p:nvSpPr>
          <p:spPr bwMode="auto">
            <a:xfrm>
              <a:off x="260351" y="112713"/>
              <a:ext cx="8458200" cy="6346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50000"/>
                </a:spcBef>
                <a:spcAft>
                  <a:spcPct val="0"/>
                </a:spcAft>
                <a:defRPr/>
              </a:pPr>
              <a:endParaRPr lang="da-DK" altLang="da-DK" smtClean="0">
                <a:solidFill>
                  <a:srgbClr val="050046"/>
                </a:solidFill>
              </a:endParaRPr>
            </a:p>
          </p:txBody>
        </p:sp>
        <p:sp>
          <p:nvSpPr>
            <p:cNvPr id="6" name="Rectangle 29"/>
            <p:cNvSpPr>
              <a:spLocks noChangeArrowheads="1"/>
            </p:cNvSpPr>
            <p:nvPr/>
          </p:nvSpPr>
          <p:spPr bwMode="auto">
            <a:xfrm>
              <a:off x="426371" y="278730"/>
              <a:ext cx="8127629" cy="6014792"/>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50000"/>
                </a:spcBef>
                <a:spcAft>
                  <a:spcPct val="0"/>
                </a:spcAft>
                <a:defRPr/>
              </a:pPr>
              <a:endParaRPr lang="da-DK" altLang="da-DK" smtClean="0">
                <a:solidFill>
                  <a:srgbClr val="050046"/>
                </a:solidFill>
              </a:endParaRPr>
            </a:p>
          </p:txBody>
        </p:sp>
        <p:sp>
          <p:nvSpPr>
            <p:cNvPr id="7" name="Freeform 30"/>
            <p:cNvSpPr>
              <a:spLocks/>
            </p:cNvSpPr>
            <p:nvPr/>
          </p:nvSpPr>
          <p:spPr bwMode="auto">
            <a:xfrm>
              <a:off x="7385984" y="5413487"/>
              <a:ext cx="148390" cy="239476"/>
            </a:xfrm>
            <a:custGeom>
              <a:avLst/>
              <a:gdLst>
                <a:gd name="T0" fmla="*/ 147854 w 277"/>
                <a:gd name="T1" fmla="*/ 236297 h 452"/>
                <a:gd name="T2" fmla="*/ 148390 w 277"/>
                <a:gd name="T3" fmla="*/ 237357 h 452"/>
                <a:gd name="T4" fmla="*/ 147854 w 277"/>
                <a:gd name="T5" fmla="*/ 238416 h 452"/>
                <a:gd name="T6" fmla="*/ 147319 w 277"/>
                <a:gd name="T7" fmla="*/ 238946 h 452"/>
                <a:gd name="T8" fmla="*/ 145711 w 277"/>
                <a:gd name="T9" fmla="*/ 239476 h 452"/>
                <a:gd name="T10" fmla="*/ 70713 w 277"/>
                <a:gd name="T11" fmla="*/ 239476 h 452"/>
                <a:gd name="T12" fmla="*/ 69106 w 277"/>
                <a:gd name="T13" fmla="*/ 238946 h 452"/>
                <a:gd name="T14" fmla="*/ 67499 w 277"/>
                <a:gd name="T15" fmla="*/ 238416 h 452"/>
                <a:gd name="T16" fmla="*/ 66427 w 277"/>
                <a:gd name="T17" fmla="*/ 237357 h 452"/>
                <a:gd name="T18" fmla="*/ 65356 w 277"/>
                <a:gd name="T19" fmla="*/ 235767 h 452"/>
                <a:gd name="T20" fmla="*/ 536 w 277"/>
                <a:gd name="T21" fmla="*/ 113910 h 452"/>
                <a:gd name="T22" fmla="*/ 0 w 277"/>
                <a:gd name="T23" fmla="*/ 112321 h 452"/>
                <a:gd name="T24" fmla="*/ 0 w 277"/>
                <a:gd name="T25" fmla="*/ 110731 h 452"/>
                <a:gd name="T26" fmla="*/ 0 w 277"/>
                <a:gd name="T27" fmla="*/ 108612 h 452"/>
                <a:gd name="T28" fmla="*/ 536 w 277"/>
                <a:gd name="T29" fmla="*/ 107552 h 452"/>
                <a:gd name="T30" fmla="*/ 56785 w 277"/>
                <a:gd name="T31" fmla="*/ 3179 h 452"/>
                <a:gd name="T32" fmla="*/ 57856 w 277"/>
                <a:gd name="T33" fmla="*/ 2119 h 452"/>
                <a:gd name="T34" fmla="*/ 58927 w 277"/>
                <a:gd name="T35" fmla="*/ 1060 h 452"/>
                <a:gd name="T36" fmla="*/ 60535 w 277"/>
                <a:gd name="T37" fmla="*/ 530 h 452"/>
                <a:gd name="T38" fmla="*/ 62142 w 277"/>
                <a:gd name="T39" fmla="*/ 0 h 452"/>
                <a:gd name="T40" fmla="*/ 131783 w 277"/>
                <a:gd name="T41" fmla="*/ 0 h 452"/>
                <a:gd name="T42" fmla="*/ 132855 w 277"/>
                <a:gd name="T43" fmla="*/ 530 h 452"/>
                <a:gd name="T44" fmla="*/ 134462 w 277"/>
                <a:gd name="T45" fmla="*/ 1060 h 452"/>
                <a:gd name="T46" fmla="*/ 134462 w 277"/>
                <a:gd name="T47" fmla="*/ 2119 h 452"/>
                <a:gd name="T48" fmla="*/ 133926 w 277"/>
                <a:gd name="T49" fmla="*/ 3179 h 452"/>
                <a:gd name="T50" fmla="*/ 65356 w 277"/>
                <a:gd name="T51" fmla="*/ 109142 h 452"/>
                <a:gd name="T52" fmla="*/ 147854 w 277"/>
                <a:gd name="T53" fmla="*/ 236297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8" name="Freeform 31"/>
            <p:cNvSpPr>
              <a:spLocks/>
            </p:cNvSpPr>
            <p:nvPr/>
          </p:nvSpPr>
          <p:spPr bwMode="auto">
            <a:xfrm>
              <a:off x="7311055" y="5413487"/>
              <a:ext cx="64645" cy="239476"/>
            </a:xfrm>
            <a:custGeom>
              <a:avLst/>
              <a:gdLst>
                <a:gd name="T0" fmla="*/ 60440 w 123"/>
                <a:gd name="T1" fmla="*/ 0 h 452"/>
                <a:gd name="T2" fmla="*/ 62543 w 123"/>
                <a:gd name="T3" fmla="*/ 530 h 452"/>
                <a:gd name="T4" fmla="*/ 63594 w 123"/>
                <a:gd name="T5" fmla="*/ 1060 h 452"/>
                <a:gd name="T6" fmla="*/ 64645 w 123"/>
                <a:gd name="T7" fmla="*/ 2119 h 452"/>
                <a:gd name="T8" fmla="*/ 64645 w 123"/>
                <a:gd name="T9" fmla="*/ 3709 h 452"/>
                <a:gd name="T10" fmla="*/ 64645 w 123"/>
                <a:gd name="T11" fmla="*/ 235767 h 452"/>
                <a:gd name="T12" fmla="*/ 64645 w 123"/>
                <a:gd name="T13" fmla="*/ 236827 h 452"/>
                <a:gd name="T14" fmla="*/ 63594 w 123"/>
                <a:gd name="T15" fmla="*/ 238416 h 452"/>
                <a:gd name="T16" fmla="*/ 62543 w 123"/>
                <a:gd name="T17" fmla="*/ 238946 h 452"/>
                <a:gd name="T18" fmla="*/ 60440 w 123"/>
                <a:gd name="T19" fmla="*/ 239476 h 452"/>
                <a:gd name="T20" fmla="*/ 3679 w 123"/>
                <a:gd name="T21" fmla="*/ 239476 h 452"/>
                <a:gd name="T22" fmla="*/ 2102 w 123"/>
                <a:gd name="T23" fmla="*/ 238946 h 452"/>
                <a:gd name="T24" fmla="*/ 1051 w 123"/>
                <a:gd name="T25" fmla="*/ 238416 h 452"/>
                <a:gd name="T26" fmla="*/ 0 w 123"/>
                <a:gd name="T27" fmla="*/ 236827 h 452"/>
                <a:gd name="T28" fmla="*/ 0 w 123"/>
                <a:gd name="T29" fmla="*/ 235767 h 452"/>
                <a:gd name="T30" fmla="*/ 0 w 123"/>
                <a:gd name="T31" fmla="*/ 3709 h 452"/>
                <a:gd name="T32" fmla="*/ 0 w 123"/>
                <a:gd name="T33" fmla="*/ 2119 h 452"/>
                <a:gd name="T34" fmla="*/ 1051 w 123"/>
                <a:gd name="T35" fmla="*/ 1060 h 452"/>
                <a:gd name="T36" fmla="*/ 2102 w 123"/>
                <a:gd name="T37" fmla="*/ 530 h 452"/>
                <a:gd name="T38" fmla="*/ 3679 w 123"/>
                <a:gd name="T39" fmla="*/ 0 h 452"/>
                <a:gd name="T40" fmla="*/ 60440 w 123"/>
                <a:gd name="T41" fmla="*/ 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9" name="Freeform 32"/>
            <p:cNvSpPr>
              <a:spLocks/>
            </p:cNvSpPr>
            <p:nvPr/>
          </p:nvSpPr>
          <p:spPr bwMode="auto">
            <a:xfrm>
              <a:off x="7576980" y="5413487"/>
              <a:ext cx="161612" cy="239476"/>
            </a:xfrm>
            <a:custGeom>
              <a:avLst/>
              <a:gdLst>
                <a:gd name="T0" fmla="*/ 66984 w 304"/>
                <a:gd name="T1" fmla="*/ 192852 h 452"/>
                <a:gd name="T2" fmla="*/ 158954 w 304"/>
                <a:gd name="T3" fmla="*/ 192323 h 452"/>
                <a:gd name="T4" fmla="*/ 160549 w 304"/>
                <a:gd name="T5" fmla="*/ 192852 h 452"/>
                <a:gd name="T6" fmla="*/ 161080 w 304"/>
                <a:gd name="T7" fmla="*/ 193382 h 452"/>
                <a:gd name="T8" fmla="*/ 161612 w 304"/>
                <a:gd name="T9" fmla="*/ 194442 h 452"/>
                <a:gd name="T10" fmla="*/ 161612 w 304"/>
                <a:gd name="T11" fmla="*/ 196031 h 452"/>
                <a:gd name="T12" fmla="*/ 144600 w 304"/>
                <a:gd name="T13" fmla="*/ 235767 h 452"/>
                <a:gd name="T14" fmla="*/ 143537 w 304"/>
                <a:gd name="T15" fmla="*/ 237357 h 452"/>
                <a:gd name="T16" fmla="*/ 142474 w 304"/>
                <a:gd name="T17" fmla="*/ 238416 h 452"/>
                <a:gd name="T18" fmla="*/ 140879 w 304"/>
                <a:gd name="T19" fmla="*/ 238946 h 452"/>
                <a:gd name="T20" fmla="*/ 139284 w 304"/>
                <a:gd name="T21" fmla="*/ 239476 h 452"/>
                <a:gd name="T22" fmla="*/ 3721 w 304"/>
                <a:gd name="T23" fmla="*/ 239476 h 452"/>
                <a:gd name="T24" fmla="*/ 2126 w 304"/>
                <a:gd name="T25" fmla="*/ 238946 h 452"/>
                <a:gd name="T26" fmla="*/ 1063 w 304"/>
                <a:gd name="T27" fmla="*/ 238416 h 452"/>
                <a:gd name="T28" fmla="*/ 532 w 304"/>
                <a:gd name="T29" fmla="*/ 236827 h 452"/>
                <a:gd name="T30" fmla="*/ 0 w 304"/>
                <a:gd name="T31" fmla="*/ 235767 h 452"/>
                <a:gd name="T32" fmla="*/ 0 w 304"/>
                <a:gd name="T33" fmla="*/ 3709 h 452"/>
                <a:gd name="T34" fmla="*/ 532 w 304"/>
                <a:gd name="T35" fmla="*/ 2119 h 452"/>
                <a:gd name="T36" fmla="*/ 1063 w 304"/>
                <a:gd name="T37" fmla="*/ 1060 h 452"/>
                <a:gd name="T38" fmla="*/ 2126 w 304"/>
                <a:gd name="T39" fmla="*/ 530 h 452"/>
                <a:gd name="T40" fmla="*/ 3721 w 304"/>
                <a:gd name="T41" fmla="*/ 0 h 452"/>
                <a:gd name="T42" fmla="*/ 62731 w 304"/>
                <a:gd name="T43" fmla="*/ 0 h 452"/>
                <a:gd name="T44" fmla="*/ 64326 w 304"/>
                <a:gd name="T45" fmla="*/ 530 h 452"/>
                <a:gd name="T46" fmla="*/ 65389 w 304"/>
                <a:gd name="T47" fmla="*/ 1060 h 452"/>
                <a:gd name="T48" fmla="*/ 66984 w 304"/>
                <a:gd name="T49" fmla="*/ 2119 h 452"/>
                <a:gd name="T50" fmla="*/ 66984 w 304"/>
                <a:gd name="T51" fmla="*/ 3709 h 452"/>
                <a:gd name="T52" fmla="*/ 66984 w 304"/>
                <a:gd name="T53" fmla="*/ 192852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 name="Freeform 33"/>
            <p:cNvSpPr>
              <a:spLocks/>
            </p:cNvSpPr>
            <p:nvPr/>
          </p:nvSpPr>
          <p:spPr bwMode="auto">
            <a:xfrm>
              <a:off x="7549066" y="5187235"/>
              <a:ext cx="44076" cy="83743"/>
            </a:xfrm>
            <a:custGeom>
              <a:avLst/>
              <a:gdLst>
                <a:gd name="T0" fmla="*/ 43551 w 84"/>
                <a:gd name="T1" fmla="*/ 32627 h 154"/>
                <a:gd name="T2" fmla="*/ 40403 w 84"/>
                <a:gd name="T3" fmla="*/ 544 h 154"/>
                <a:gd name="T4" fmla="*/ 40403 w 84"/>
                <a:gd name="T5" fmla="*/ 0 h 154"/>
                <a:gd name="T6" fmla="*/ 40403 w 84"/>
                <a:gd name="T7" fmla="*/ 0 h 154"/>
                <a:gd name="T8" fmla="*/ 29909 w 84"/>
                <a:gd name="T9" fmla="*/ 544 h 154"/>
                <a:gd name="T10" fmla="*/ 19939 w 84"/>
                <a:gd name="T11" fmla="*/ 1631 h 154"/>
                <a:gd name="T12" fmla="*/ 9970 w 84"/>
                <a:gd name="T13" fmla="*/ 4350 h 154"/>
                <a:gd name="T14" fmla="*/ 0 w 84"/>
                <a:gd name="T15" fmla="*/ 7069 h 154"/>
                <a:gd name="T16" fmla="*/ 3673 w 84"/>
                <a:gd name="T17" fmla="*/ 34802 h 154"/>
                <a:gd name="T18" fmla="*/ 5247 w 84"/>
                <a:gd name="T19" fmla="*/ 41328 h 154"/>
                <a:gd name="T20" fmla="*/ 6821 w 84"/>
                <a:gd name="T21" fmla="*/ 47309 h 154"/>
                <a:gd name="T22" fmla="*/ 8395 w 84"/>
                <a:gd name="T23" fmla="*/ 52747 h 154"/>
                <a:gd name="T24" fmla="*/ 9970 w 84"/>
                <a:gd name="T25" fmla="*/ 57098 h 154"/>
                <a:gd name="T26" fmla="*/ 13643 w 84"/>
                <a:gd name="T27" fmla="*/ 65798 h 154"/>
                <a:gd name="T28" fmla="*/ 17840 w 84"/>
                <a:gd name="T29" fmla="*/ 72324 h 154"/>
                <a:gd name="T30" fmla="*/ 21513 w 84"/>
                <a:gd name="T31" fmla="*/ 77761 h 154"/>
                <a:gd name="T32" fmla="*/ 24662 w 84"/>
                <a:gd name="T33" fmla="*/ 81024 h 154"/>
                <a:gd name="T34" fmla="*/ 27810 w 84"/>
                <a:gd name="T35" fmla="*/ 83199 h 154"/>
                <a:gd name="T36" fmla="*/ 29384 w 84"/>
                <a:gd name="T37" fmla="*/ 83743 h 154"/>
                <a:gd name="T38" fmla="*/ 30958 w 84"/>
                <a:gd name="T39" fmla="*/ 83199 h 154"/>
                <a:gd name="T40" fmla="*/ 33057 w 84"/>
                <a:gd name="T41" fmla="*/ 81024 h 154"/>
                <a:gd name="T42" fmla="*/ 35681 w 84"/>
                <a:gd name="T43" fmla="*/ 77761 h 154"/>
                <a:gd name="T44" fmla="*/ 38304 w 84"/>
                <a:gd name="T45" fmla="*/ 73411 h 154"/>
                <a:gd name="T46" fmla="*/ 40403 w 84"/>
                <a:gd name="T47" fmla="*/ 69605 h 154"/>
                <a:gd name="T48" fmla="*/ 41452 w 84"/>
                <a:gd name="T49" fmla="*/ 65798 h 154"/>
                <a:gd name="T50" fmla="*/ 42502 w 84"/>
                <a:gd name="T51" fmla="*/ 61992 h 154"/>
                <a:gd name="T52" fmla="*/ 43551 w 84"/>
                <a:gd name="T53" fmla="*/ 56554 h 154"/>
                <a:gd name="T54" fmla="*/ 44076 w 84"/>
                <a:gd name="T55" fmla="*/ 51660 h 154"/>
                <a:gd name="T56" fmla="*/ 44076 w 84"/>
                <a:gd name="T57" fmla="*/ 45678 h 154"/>
                <a:gd name="T58" fmla="*/ 44076 w 84"/>
                <a:gd name="T59" fmla="*/ 39696 h 154"/>
                <a:gd name="T60" fmla="*/ 43551 w 84"/>
                <a:gd name="T61" fmla="*/ 32627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154">
                  <a:moveTo>
                    <a:pt x="83" y="60"/>
                  </a:moveTo>
                  <a:lnTo>
                    <a:pt x="77" y="1"/>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1" name="Freeform 34"/>
            <p:cNvSpPr>
              <a:spLocks/>
            </p:cNvSpPr>
            <p:nvPr/>
          </p:nvSpPr>
          <p:spPr bwMode="auto">
            <a:xfrm>
              <a:off x="7468259" y="5263632"/>
              <a:ext cx="27915" cy="55829"/>
            </a:xfrm>
            <a:custGeom>
              <a:avLst/>
              <a:gdLst>
                <a:gd name="T0" fmla="*/ 5905 w 52"/>
                <a:gd name="T1" fmla="*/ 39724 h 104"/>
                <a:gd name="T2" fmla="*/ 10200 w 52"/>
                <a:gd name="T3" fmla="*/ 46166 h 104"/>
                <a:gd name="T4" fmla="*/ 13958 w 52"/>
                <a:gd name="T5" fmla="*/ 50461 h 104"/>
                <a:gd name="T6" fmla="*/ 17715 w 52"/>
                <a:gd name="T7" fmla="*/ 53682 h 104"/>
                <a:gd name="T8" fmla="*/ 20936 w 52"/>
                <a:gd name="T9" fmla="*/ 55292 h 104"/>
                <a:gd name="T10" fmla="*/ 23084 w 52"/>
                <a:gd name="T11" fmla="*/ 55829 h 104"/>
                <a:gd name="T12" fmla="*/ 25231 w 52"/>
                <a:gd name="T13" fmla="*/ 55829 h 104"/>
                <a:gd name="T14" fmla="*/ 26841 w 52"/>
                <a:gd name="T15" fmla="*/ 55292 h 104"/>
                <a:gd name="T16" fmla="*/ 27378 w 52"/>
                <a:gd name="T17" fmla="*/ 54755 h 104"/>
                <a:gd name="T18" fmla="*/ 27915 w 52"/>
                <a:gd name="T19" fmla="*/ 50461 h 104"/>
                <a:gd name="T20" fmla="*/ 26841 w 52"/>
                <a:gd name="T21" fmla="*/ 40261 h 104"/>
                <a:gd name="T22" fmla="*/ 25768 w 52"/>
                <a:gd name="T23" fmla="*/ 34356 h 104"/>
                <a:gd name="T24" fmla="*/ 23620 w 52"/>
                <a:gd name="T25" fmla="*/ 27378 h 104"/>
                <a:gd name="T26" fmla="*/ 20936 w 52"/>
                <a:gd name="T27" fmla="*/ 20399 h 104"/>
                <a:gd name="T28" fmla="*/ 16642 w 52"/>
                <a:gd name="T29" fmla="*/ 12347 h 104"/>
                <a:gd name="T30" fmla="*/ 9126 w 52"/>
                <a:gd name="T31" fmla="*/ 0 h 104"/>
                <a:gd name="T32" fmla="*/ 6442 w 52"/>
                <a:gd name="T33" fmla="*/ 6979 h 104"/>
                <a:gd name="T34" fmla="*/ 3758 w 52"/>
                <a:gd name="T35" fmla="*/ 13957 h 104"/>
                <a:gd name="T36" fmla="*/ 1610 w 52"/>
                <a:gd name="T37" fmla="*/ 22010 h 104"/>
                <a:gd name="T38" fmla="*/ 0 w 52"/>
                <a:gd name="T39" fmla="*/ 30062 h 104"/>
                <a:gd name="T40" fmla="*/ 5905 w 52"/>
                <a:gd name="T41" fmla="*/ 3972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2" name="Freeform 35"/>
            <p:cNvSpPr>
              <a:spLocks/>
            </p:cNvSpPr>
            <p:nvPr/>
          </p:nvSpPr>
          <p:spPr bwMode="auto">
            <a:xfrm>
              <a:off x="7493236" y="5213680"/>
              <a:ext cx="36730" cy="69052"/>
            </a:xfrm>
            <a:custGeom>
              <a:avLst/>
              <a:gdLst>
                <a:gd name="T0" fmla="*/ 31329 w 68"/>
                <a:gd name="T1" fmla="*/ 21128 h 134"/>
                <a:gd name="T2" fmla="*/ 23226 w 68"/>
                <a:gd name="T3" fmla="*/ 0 h 134"/>
                <a:gd name="T4" fmla="*/ 16745 w 68"/>
                <a:gd name="T5" fmla="*/ 5153 h 134"/>
                <a:gd name="T6" fmla="*/ 10803 w 68"/>
                <a:gd name="T7" fmla="*/ 10306 h 134"/>
                <a:gd name="T8" fmla="*/ 5401 w 68"/>
                <a:gd name="T9" fmla="*/ 16490 h 134"/>
                <a:gd name="T10" fmla="*/ 0 w 68"/>
                <a:gd name="T11" fmla="*/ 22158 h 134"/>
                <a:gd name="T12" fmla="*/ 7022 w 68"/>
                <a:gd name="T13" fmla="*/ 40194 h 134"/>
                <a:gd name="T14" fmla="*/ 10803 w 68"/>
                <a:gd name="T15" fmla="*/ 48955 h 134"/>
                <a:gd name="T16" fmla="*/ 14584 w 68"/>
                <a:gd name="T17" fmla="*/ 55139 h 134"/>
                <a:gd name="T18" fmla="*/ 19445 w 68"/>
                <a:gd name="T19" fmla="*/ 60807 h 134"/>
                <a:gd name="T20" fmla="*/ 23226 w 68"/>
                <a:gd name="T21" fmla="*/ 64414 h 134"/>
                <a:gd name="T22" fmla="*/ 27007 w 68"/>
                <a:gd name="T23" fmla="*/ 66475 h 134"/>
                <a:gd name="T24" fmla="*/ 29708 w 68"/>
                <a:gd name="T25" fmla="*/ 68537 h 134"/>
                <a:gd name="T26" fmla="*/ 31869 w 68"/>
                <a:gd name="T27" fmla="*/ 69052 h 134"/>
                <a:gd name="T28" fmla="*/ 32949 w 68"/>
                <a:gd name="T29" fmla="*/ 69052 h 134"/>
                <a:gd name="T30" fmla="*/ 33489 w 68"/>
                <a:gd name="T31" fmla="*/ 66991 h 134"/>
                <a:gd name="T32" fmla="*/ 34569 w 68"/>
                <a:gd name="T33" fmla="*/ 64929 h 134"/>
                <a:gd name="T34" fmla="*/ 35650 w 68"/>
                <a:gd name="T35" fmla="*/ 60807 h 134"/>
                <a:gd name="T36" fmla="*/ 36190 w 68"/>
                <a:gd name="T37" fmla="*/ 55139 h 134"/>
                <a:gd name="T38" fmla="*/ 36730 w 68"/>
                <a:gd name="T39" fmla="*/ 48439 h 134"/>
                <a:gd name="T40" fmla="*/ 35650 w 68"/>
                <a:gd name="T41" fmla="*/ 40194 h 134"/>
                <a:gd name="T42" fmla="*/ 34029 w 68"/>
                <a:gd name="T43" fmla="*/ 30919 h 134"/>
                <a:gd name="T44" fmla="*/ 31329 w 68"/>
                <a:gd name="T45" fmla="*/ 21128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3" name="Freeform 36"/>
            <p:cNvSpPr>
              <a:spLocks/>
            </p:cNvSpPr>
            <p:nvPr/>
          </p:nvSpPr>
          <p:spPr bwMode="auto">
            <a:xfrm>
              <a:off x="7462382" y="5323868"/>
              <a:ext cx="20569" cy="44075"/>
            </a:xfrm>
            <a:custGeom>
              <a:avLst/>
              <a:gdLst>
                <a:gd name="T0" fmla="*/ 20569 w 39"/>
                <a:gd name="T1" fmla="*/ 40313 h 82"/>
                <a:gd name="T2" fmla="*/ 19514 w 39"/>
                <a:gd name="T3" fmla="*/ 36013 h 82"/>
                <a:gd name="T4" fmla="*/ 17405 w 39"/>
                <a:gd name="T5" fmla="*/ 27950 h 82"/>
                <a:gd name="T6" fmla="*/ 15295 w 39"/>
                <a:gd name="T7" fmla="*/ 22038 h 82"/>
                <a:gd name="T8" fmla="*/ 13185 w 39"/>
                <a:gd name="T9" fmla="*/ 17200 h 82"/>
                <a:gd name="T10" fmla="*/ 9493 w 39"/>
                <a:gd name="T11" fmla="*/ 11288 h 82"/>
                <a:gd name="T12" fmla="*/ 5802 w 39"/>
                <a:gd name="T13" fmla="*/ 6450 h 82"/>
                <a:gd name="T14" fmla="*/ 1055 w 39"/>
                <a:gd name="T15" fmla="*/ 0 h 82"/>
                <a:gd name="T16" fmla="*/ 527 w 39"/>
                <a:gd name="T17" fmla="*/ 8063 h 82"/>
                <a:gd name="T18" fmla="*/ 0 w 39"/>
                <a:gd name="T19" fmla="*/ 15588 h 82"/>
                <a:gd name="T20" fmla="*/ 0 w 39"/>
                <a:gd name="T21" fmla="*/ 23113 h 82"/>
                <a:gd name="T22" fmla="*/ 527 w 39"/>
                <a:gd name="T23" fmla="*/ 31175 h 82"/>
                <a:gd name="T24" fmla="*/ 4219 w 39"/>
                <a:gd name="T25" fmla="*/ 36013 h 82"/>
                <a:gd name="T26" fmla="*/ 7911 w 39"/>
                <a:gd name="T27" fmla="*/ 40313 h 82"/>
                <a:gd name="T28" fmla="*/ 11603 w 39"/>
                <a:gd name="T29" fmla="*/ 42463 h 82"/>
                <a:gd name="T30" fmla="*/ 14240 w 39"/>
                <a:gd name="T31" fmla="*/ 43538 h 82"/>
                <a:gd name="T32" fmla="*/ 16350 w 39"/>
                <a:gd name="T33" fmla="*/ 44075 h 82"/>
                <a:gd name="T34" fmla="*/ 17932 w 39"/>
                <a:gd name="T35" fmla="*/ 43538 h 82"/>
                <a:gd name="T36" fmla="*/ 19514 w 39"/>
                <a:gd name="T37" fmla="*/ 42463 h 82"/>
                <a:gd name="T38" fmla="*/ 20042 w 39"/>
                <a:gd name="T39" fmla="*/ 41388 h 82"/>
                <a:gd name="T40" fmla="*/ 20569 w 39"/>
                <a:gd name="T41" fmla="*/ 40313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4" name="Freeform 37"/>
            <p:cNvSpPr>
              <a:spLocks/>
            </p:cNvSpPr>
            <p:nvPr/>
          </p:nvSpPr>
          <p:spPr bwMode="auto">
            <a:xfrm>
              <a:off x="7792953" y="5704383"/>
              <a:ext cx="76399" cy="60237"/>
            </a:xfrm>
            <a:custGeom>
              <a:avLst/>
              <a:gdLst>
                <a:gd name="T0" fmla="*/ 76399 w 143"/>
                <a:gd name="T1" fmla="*/ 54425 h 114"/>
                <a:gd name="T2" fmla="*/ 76399 w 143"/>
                <a:gd name="T3" fmla="*/ 53896 h 114"/>
                <a:gd name="T4" fmla="*/ 75865 w 143"/>
                <a:gd name="T5" fmla="*/ 53896 h 114"/>
                <a:gd name="T6" fmla="*/ 53426 w 143"/>
                <a:gd name="T7" fmla="*/ 31175 h 114"/>
                <a:gd name="T8" fmla="*/ 48618 w 143"/>
                <a:gd name="T9" fmla="*/ 25891 h 114"/>
                <a:gd name="T10" fmla="*/ 43275 w 143"/>
                <a:gd name="T11" fmla="*/ 21664 h 114"/>
                <a:gd name="T12" fmla="*/ 38467 w 143"/>
                <a:gd name="T13" fmla="*/ 17437 h 114"/>
                <a:gd name="T14" fmla="*/ 34193 w 143"/>
                <a:gd name="T15" fmla="*/ 14267 h 114"/>
                <a:gd name="T16" fmla="*/ 25110 w 143"/>
                <a:gd name="T17" fmla="*/ 8983 h 114"/>
                <a:gd name="T18" fmla="*/ 17096 w 143"/>
                <a:gd name="T19" fmla="*/ 4756 h 114"/>
                <a:gd name="T20" fmla="*/ 11219 w 143"/>
                <a:gd name="T21" fmla="*/ 2114 h 114"/>
                <a:gd name="T22" fmla="*/ 5877 w 143"/>
                <a:gd name="T23" fmla="*/ 528 h 114"/>
                <a:gd name="T24" fmla="*/ 2671 w 143"/>
                <a:gd name="T25" fmla="*/ 0 h 114"/>
                <a:gd name="T26" fmla="*/ 1069 w 143"/>
                <a:gd name="T27" fmla="*/ 528 h 114"/>
                <a:gd name="T28" fmla="*/ 534 w 143"/>
                <a:gd name="T29" fmla="*/ 1057 h 114"/>
                <a:gd name="T30" fmla="*/ 0 w 143"/>
                <a:gd name="T31" fmla="*/ 3699 h 114"/>
                <a:gd name="T32" fmla="*/ 0 w 143"/>
                <a:gd name="T33" fmla="*/ 7398 h 114"/>
                <a:gd name="T34" fmla="*/ 1069 w 143"/>
                <a:gd name="T35" fmla="*/ 12153 h 114"/>
                <a:gd name="T36" fmla="*/ 3206 w 143"/>
                <a:gd name="T37" fmla="*/ 18494 h 114"/>
                <a:gd name="T38" fmla="*/ 6945 w 143"/>
                <a:gd name="T39" fmla="*/ 25363 h 114"/>
                <a:gd name="T40" fmla="*/ 10151 w 143"/>
                <a:gd name="T41" fmla="*/ 29062 h 114"/>
                <a:gd name="T42" fmla="*/ 12822 w 143"/>
                <a:gd name="T43" fmla="*/ 33817 h 114"/>
                <a:gd name="T44" fmla="*/ 16028 w 143"/>
                <a:gd name="T45" fmla="*/ 37516 h 114"/>
                <a:gd name="T46" fmla="*/ 20302 w 143"/>
                <a:gd name="T47" fmla="*/ 42800 h 114"/>
                <a:gd name="T48" fmla="*/ 37398 w 143"/>
                <a:gd name="T49" fmla="*/ 60237 h 114"/>
                <a:gd name="T50" fmla="*/ 42206 w 143"/>
                <a:gd name="T51" fmla="*/ 60237 h 114"/>
                <a:gd name="T52" fmla="*/ 48083 w 143"/>
                <a:gd name="T53" fmla="*/ 59709 h 114"/>
                <a:gd name="T54" fmla="*/ 52892 w 143"/>
                <a:gd name="T55" fmla="*/ 59180 h 114"/>
                <a:gd name="T56" fmla="*/ 58234 w 143"/>
                <a:gd name="T57" fmla="*/ 58652 h 114"/>
                <a:gd name="T58" fmla="*/ 63043 w 143"/>
                <a:gd name="T59" fmla="*/ 57595 h 114"/>
                <a:gd name="T60" fmla="*/ 67851 w 143"/>
                <a:gd name="T61" fmla="*/ 57067 h 114"/>
                <a:gd name="T62" fmla="*/ 72125 w 143"/>
                <a:gd name="T63" fmla="*/ 55481 h 114"/>
                <a:gd name="T64" fmla="*/ 76399 w 143"/>
                <a:gd name="T65" fmla="*/ 54425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5" name="Freeform 38"/>
            <p:cNvSpPr>
              <a:spLocks/>
            </p:cNvSpPr>
            <p:nvPr/>
          </p:nvSpPr>
          <p:spPr bwMode="auto">
            <a:xfrm>
              <a:off x="7832621" y="5658839"/>
              <a:ext cx="95499" cy="76397"/>
            </a:xfrm>
            <a:custGeom>
              <a:avLst/>
              <a:gdLst>
                <a:gd name="T0" fmla="*/ 94444 w 181"/>
                <a:gd name="T1" fmla="*/ 38462 h 145"/>
                <a:gd name="T2" fmla="*/ 61731 w 181"/>
                <a:gd name="T3" fmla="*/ 16860 h 145"/>
                <a:gd name="T4" fmla="*/ 54345 w 181"/>
                <a:gd name="T5" fmla="*/ 13172 h 145"/>
                <a:gd name="T6" fmla="*/ 47486 w 181"/>
                <a:gd name="T7" fmla="*/ 9484 h 145"/>
                <a:gd name="T8" fmla="*/ 41154 w 181"/>
                <a:gd name="T9" fmla="*/ 6323 h 145"/>
                <a:gd name="T10" fmla="*/ 35350 w 181"/>
                <a:gd name="T11" fmla="*/ 3688 h 145"/>
                <a:gd name="T12" fmla="*/ 30074 w 181"/>
                <a:gd name="T13" fmla="*/ 2108 h 145"/>
                <a:gd name="T14" fmla="*/ 24270 w 181"/>
                <a:gd name="T15" fmla="*/ 1054 h 145"/>
                <a:gd name="T16" fmla="*/ 20050 w 181"/>
                <a:gd name="T17" fmla="*/ 527 h 145"/>
                <a:gd name="T18" fmla="*/ 16356 w 181"/>
                <a:gd name="T19" fmla="*/ 0 h 145"/>
                <a:gd name="T20" fmla="*/ 9497 w 181"/>
                <a:gd name="T21" fmla="*/ 0 h 145"/>
                <a:gd name="T22" fmla="*/ 4749 w 181"/>
                <a:gd name="T23" fmla="*/ 527 h 145"/>
                <a:gd name="T24" fmla="*/ 1055 w 181"/>
                <a:gd name="T25" fmla="*/ 1581 h 145"/>
                <a:gd name="T26" fmla="*/ 0 w 181"/>
                <a:gd name="T27" fmla="*/ 2634 h 145"/>
                <a:gd name="T28" fmla="*/ 0 w 181"/>
                <a:gd name="T29" fmla="*/ 4742 h 145"/>
                <a:gd name="T30" fmla="*/ 528 w 181"/>
                <a:gd name="T31" fmla="*/ 8430 h 145"/>
                <a:gd name="T32" fmla="*/ 2638 w 181"/>
                <a:gd name="T33" fmla="*/ 13699 h 145"/>
                <a:gd name="T34" fmla="*/ 6859 w 181"/>
                <a:gd name="T35" fmla="*/ 20548 h 145"/>
                <a:gd name="T36" fmla="*/ 11608 w 181"/>
                <a:gd name="T37" fmla="*/ 27924 h 145"/>
                <a:gd name="T38" fmla="*/ 18994 w 181"/>
                <a:gd name="T39" fmla="*/ 36354 h 145"/>
                <a:gd name="T40" fmla="*/ 23215 w 181"/>
                <a:gd name="T41" fmla="*/ 40569 h 145"/>
                <a:gd name="T42" fmla="*/ 28491 w 181"/>
                <a:gd name="T43" fmla="*/ 45311 h 145"/>
                <a:gd name="T44" fmla="*/ 33768 w 181"/>
                <a:gd name="T45" fmla="*/ 50053 h 145"/>
                <a:gd name="T46" fmla="*/ 40099 w 181"/>
                <a:gd name="T47" fmla="*/ 54795 h 145"/>
                <a:gd name="T48" fmla="*/ 69118 w 181"/>
                <a:gd name="T49" fmla="*/ 75343 h 145"/>
                <a:gd name="T50" fmla="*/ 69646 w 181"/>
                <a:gd name="T51" fmla="*/ 75870 h 145"/>
                <a:gd name="T52" fmla="*/ 70173 w 181"/>
                <a:gd name="T53" fmla="*/ 76397 h 145"/>
                <a:gd name="T54" fmla="*/ 77560 w 181"/>
                <a:gd name="T55" fmla="*/ 68494 h 145"/>
                <a:gd name="T56" fmla="*/ 84419 w 181"/>
                <a:gd name="T57" fmla="*/ 59010 h 145"/>
                <a:gd name="T58" fmla="*/ 89695 w 181"/>
                <a:gd name="T59" fmla="*/ 49526 h 145"/>
                <a:gd name="T60" fmla="*/ 95499 w 181"/>
                <a:gd name="T61" fmla="*/ 38462 h 145"/>
                <a:gd name="T62" fmla="*/ 94444 w 181"/>
                <a:gd name="T63" fmla="*/ 38462 h 145"/>
                <a:gd name="T64" fmla="*/ 94444 w 181"/>
                <a:gd name="T65" fmla="*/ 38462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6" name="Freeform 39"/>
            <p:cNvSpPr>
              <a:spLocks/>
            </p:cNvSpPr>
            <p:nvPr/>
          </p:nvSpPr>
          <p:spPr bwMode="auto">
            <a:xfrm>
              <a:off x="7842906" y="5558936"/>
              <a:ext cx="102844" cy="83742"/>
            </a:xfrm>
            <a:custGeom>
              <a:avLst/>
              <a:gdLst>
                <a:gd name="T0" fmla="*/ 100724 w 194"/>
                <a:gd name="T1" fmla="*/ 13594 h 154"/>
                <a:gd name="T2" fmla="*/ 99663 w 194"/>
                <a:gd name="T3" fmla="*/ 13594 h 154"/>
                <a:gd name="T4" fmla="*/ 99133 w 194"/>
                <a:gd name="T5" fmla="*/ 13051 h 154"/>
                <a:gd name="T6" fmla="*/ 58844 w 194"/>
                <a:gd name="T7" fmla="*/ 3263 h 154"/>
                <a:gd name="T8" fmla="*/ 49832 w 194"/>
                <a:gd name="T9" fmla="*/ 1631 h 154"/>
                <a:gd name="T10" fmla="*/ 42940 w 194"/>
                <a:gd name="T11" fmla="*/ 544 h 154"/>
                <a:gd name="T12" fmla="*/ 35518 w 194"/>
                <a:gd name="T13" fmla="*/ 0 h 154"/>
                <a:gd name="T14" fmla="*/ 29687 w 194"/>
                <a:gd name="T15" fmla="*/ 544 h 154"/>
                <a:gd name="T16" fmla="*/ 23856 w 194"/>
                <a:gd name="T17" fmla="*/ 1088 h 154"/>
                <a:gd name="T18" fmla="*/ 19084 w 194"/>
                <a:gd name="T19" fmla="*/ 2175 h 154"/>
                <a:gd name="T20" fmla="*/ 14843 w 194"/>
                <a:gd name="T21" fmla="*/ 3806 h 154"/>
                <a:gd name="T22" fmla="*/ 11133 w 194"/>
                <a:gd name="T23" fmla="*/ 5982 h 154"/>
                <a:gd name="T24" fmla="*/ 8482 w 194"/>
                <a:gd name="T25" fmla="*/ 8157 h 154"/>
                <a:gd name="T26" fmla="*/ 6361 w 194"/>
                <a:gd name="T27" fmla="*/ 9788 h 154"/>
                <a:gd name="T28" fmla="*/ 3711 w 194"/>
                <a:gd name="T29" fmla="*/ 11963 h 154"/>
                <a:gd name="T30" fmla="*/ 2120 w 194"/>
                <a:gd name="T31" fmla="*/ 13594 h 154"/>
                <a:gd name="T32" fmla="*/ 530 w 194"/>
                <a:gd name="T33" fmla="*/ 17401 h 154"/>
                <a:gd name="T34" fmla="*/ 0 w 194"/>
                <a:gd name="T35" fmla="*/ 19576 h 154"/>
                <a:gd name="T36" fmla="*/ 1060 w 194"/>
                <a:gd name="T37" fmla="*/ 22295 h 154"/>
                <a:gd name="T38" fmla="*/ 3711 w 194"/>
                <a:gd name="T39" fmla="*/ 26645 h 154"/>
                <a:gd name="T40" fmla="*/ 8482 w 194"/>
                <a:gd name="T41" fmla="*/ 33171 h 154"/>
                <a:gd name="T42" fmla="*/ 14313 w 194"/>
                <a:gd name="T43" fmla="*/ 40783 h 154"/>
                <a:gd name="T44" fmla="*/ 18554 w 194"/>
                <a:gd name="T45" fmla="*/ 44590 h 154"/>
                <a:gd name="T46" fmla="*/ 23325 w 194"/>
                <a:gd name="T47" fmla="*/ 48396 h 154"/>
                <a:gd name="T48" fmla="*/ 28097 w 194"/>
                <a:gd name="T49" fmla="*/ 52747 h 154"/>
                <a:gd name="T50" fmla="*/ 33928 w 194"/>
                <a:gd name="T51" fmla="*/ 56553 h 154"/>
                <a:gd name="T52" fmla="*/ 39759 w 194"/>
                <a:gd name="T53" fmla="*/ 60359 h 154"/>
                <a:gd name="T54" fmla="*/ 46651 w 194"/>
                <a:gd name="T55" fmla="*/ 64166 h 154"/>
                <a:gd name="T56" fmla="*/ 54073 w 194"/>
                <a:gd name="T57" fmla="*/ 67429 h 154"/>
                <a:gd name="T58" fmla="*/ 62024 w 194"/>
                <a:gd name="T59" fmla="*/ 70148 h 154"/>
                <a:gd name="T60" fmla="*/ 100193 w 194"/>
                <a:gd name="T61" fmla="*/ 83198 h 154"/>
                <a:gd name="T62" fmla="*/ 100724 w 194"/>
                <a:gd name="T63" fmla="*/ 83742 h 154"/>
                <a:gd name="T64" fmla="*/ 101254 w 194"/>
                <a:gd name="T65" fmla="*/ 83742 h 154"/>
                <a:gd name="T66" fmla="*/ 102314 w 194"/>
                <a:gd name="T67" fmla="*/ 67429 h 154"/>
                <a:gd name="T68" fmla="*/ 102844 w 194"/>
                <a:gd name="T69" fmla="*/ 50028 h 154"/>
                <a:gd name="T70" fmla="*/ 102314 w 194"/>
                <a:gd name="T71" fmla="*/ 32627 h 154"/>
                <a:gd name="T72" fmla="*/ 100724 w 194"/>
                <a:gd name="T73" fmla="*/ 13594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7" name="Freeform 40"/>
            <p:cNvSpPr>
              <a:spLocks/>
            </p:cNvSpPr>
            <p:nvPr/>
          </p:nvSpPr>
          <p:spPr bwMode="auto">
            <a:xfrm>
              <a:off x="7738592" y="5713198"/>
              <a:ext cx="54361" cy="51421"/>
            </a:xfrm>
            <a:custGeom>
              <a:avLst/>
              <a:gdLst>
                <a:gd name="T0" fmla="*/ 43169 w 102"/>
                <a:gd name="T1" fmla="*/ 35518 h 97"/>
                <a:gd name="T2" fmla="*/ 36774 w 102"/>
                <a:gd name="T3" fmla="*/ 27036 h 97"/>
                <a:gd name="T4" fmla="*/ 30378 w 102"/>
                <a:gd name="T5" fmla="*/ 19614 h 97"/>
                <a:gd name="T6" fmla="*/ 23983 w 102"/>
                <a:gd name="T7" fmla="*/ 13783 h 97"/>
                <a:gd name="T8" fmla="*/ 17587 w 102"/>
                <a:gd name="T9" fmla="*/ 8482 h 97"/>
                <a:gd name="T10" fmla="*/ 12791 w 102"/>
                <a:gd name="T11" fmla="*/ 4771 h 97"/>
                <a:gd name="T12" fmla="*/ 8527 w 102"/>
                <a:gd name="T13" fmla="*/ 2120 h 97"/>
                <a:gd name="T14" fmla="*/ 4797 w 102"/>
                <a:gd name="T15" fmla="*/ 530 h 97"/>
                <a:gd name="T16" fmla="*/ 3198 w 102"/>
                <a:gd name="T17" fmla="*/ 0 h 97"/>
                <a:gd name="T18" fmla="*/ 2665 w 102"/>
                <a:gd name="T19" fmla="*/ 530 h 97"/>
                <a:gd name="T20" fmla="*/ 1599 w 102"/>
                <a:gd name="T21" fmla="*/ 1590 h 97"/>
                <a:gd name="T22" fmla="*/ 533 w 102"/>
                <a:gd name="T23" fmla="*/ 3181 h 97"/>
                <a:gd name="T24" fmla="*/ 0 w 102"/>
                <a:gd name="T25" fmla="*/ 6361 h 97"/>
                <a:gd name="T26" fmla="*/ 0 w 102"/>
                <a:gd name="T27" fmla="*/ 10602 h 97"/>
                <a:gd name="T28" fmla="*/ 1066 w 102"/>
                <a:gd name="T29" fmla="*/ 15373 h 97"/>
                <a:gd name="T30" fmla="*/ 3731 w 102"/>
                <a:gd name="T31" fmla="*/ 22265 h 97"/>
                <a:gd name="T32" fmla="*/ 8527 w 102"/>
                <a:gd name="T33" fmla="*/ 29156 h 97"/>
                <a:gd name="T34" fmla="*/ 20252 w 102"/>
                <a:gd name="T35" fmla="*/ 47180 h 97"/>
                <a:gd name="T36" fmla="*/ 20785 w 102"/>
                <a:gd name="T37" fmla="*/ 47180 h 97"/>
                <a:gd name="T38" fmla="*/ 20785 w 102"/>
                <a:gd name="T39" fmla="*/ 47710 h 97"/>
                <a:gd name="T40" fmla="*/ 28779 w 102"/>
                <a:gd name="T41" fmla="*/ 48770 h 97"/>
                <a:gd name="T42" fmla="*/ 37307 w 102"/>
                <a:gd name="T43" fmla="*/ 49831 h 97"/>
                <a:gd name="T44" fmla="*/ 45834 w 102"/>
                <a:gd name="T45" fmla="*/ 50891 h 97"/>
                <a:gd name="T46" fmla="*/ 54361 w 102"/>
                <a:gd name="T47" fmla="*/ 51421 h 97"/>
                <a:gd name="T48" fmla="*/ 43169 w 102"/>
                <a:gd name="T49" fmla="*/ 35518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8" name="Freeform 41"/>
            <p:cNvSpPr>
              <a:spLocks/>
            </p:cNvSpPr>
            <p:nvPr/>
          </p:nvSpPr>
          <p:spPr bwMode="auto">
            <a:xfrm>
              <a:off x="7731247" y="5265101"/>
              <a:ext cx="96967" cy="104311"/>
            </a:xfrm>
            <a:custGeom>
              <a:avLst/>
              <a:gdLst>
                <a:gd name="T0" fmla="*/ 35309 w 184"/>
                <a:gd name="T1" fmla="*/ 0 h 197"/>
                <a:gd name="T2" fmla="*/ 34255 w 184"/>
                <a:gd name="T3" fmla="*/ 1059 h 197"/>
                <a:gd name="T4" fmla="*/ 33728 w 184"/>
                <a:gd name="T5" fmla="*/ 2118 h 197"/>
                <a:gd name="T6" fmla="*/ 13175 w 184"/>
                <a:gd name="T7" fmla="*/ 29122 h 197"/>
                <a:gd name="T8" fmla="*/ 9486 w 184"/>
                <a:gd name="T9" fmla="*/ 34947 h 197"/>
                <a:gd name="T10" fmla="*/ 6324 w 184"/>
                <a:gd name="T11" fmla="*/ 41301 h 197"/>
                <a:gd name="T12" fmla="*/ 3162 w 184"/>
                <a:gd name="T13" fmla="*/ 46596 h 197"/>
                <a:gd name="T14" fmla="*/ 1581 w 184"/>
                <a:gd name="T15" fmla="*/ 52950 h 197"/>
                <a:gd name="T16" fmla="*/ 527 w 184"/>
                <a:gd name="T17" fmla="*/ 58245 h 197"/>
                <a:gd name="T18" fmla="*/ 0 w 184"/>
                <a:gd name="T19" fmla="*/ 64069 h 197"/>
                <a:gd name="T20" fmla="*/ 0 w 184"/>
                <a:gd name="T21" fmla="*/ 68835 h 197"/>
                <a:gd name="T22" fmla="*/ 0 w 184"/>
                <a:gd name="T23" fmla="*/ 74130 h 197"/>
                <a:gd name="T24" fmla="*/ 1054 w 184"/>
                <a:gd name="T25" fmla="*/ 82602 h 197"/>
                <a:gd name="T26" fmla="*/ 2635 w 184"/>
                <a:gd name="T27" fmla="*/ 90015 h 197"/>
                <a:gd name="T28" fmla="*/ 5270 w 184"/>
                <a:gd name="T29" fmla="*/ 94780 h 197"/>
                <a:gd name="T30" fmla="*/ 6324 w 184"/>
                <a:gd name="T31" fmla="*/ 97957 h 197"/>
                <a:gd name="T32" fmla="*/ 8959 w 184"/>
                <a:gd name="T33" fmla="*/ 99546 h 197"/>
                <a:gd name="T34" fmla="*/ 13175 w 184"/>
                <a:gd name="T35" fmla="*/ 101664 h 197"/>
                <a:gd name="T36" fmla="*/ 20026 w 184"/>
                <a:gd name="T37" fmla="*/ 103252 h 197"/>
                <a:gd name="T38" fmla="*/ 28458 w 184"/>
                <a:gd name="T39" fmla="*/ 104311 h 197"/>
                <a:gd name="T40" fmla="*/ 32674 w 184"/>
                <a:gd name="T41" fmla="*/ 104311 h 197"/>
                <a:gd name="T42" fmla="*/ 37944 w 184"/>
                <a:gd name="T43" fmla="*/ 104311 h 197"/>
                <a:gd name="T44" fmla="*/ 42687 w 184"/>
                <a:gd name="T45" fmla="*/ 103252 h 197"/>
                <a:gd name="T46" fmla="*/ 47957 w 184"/>
                <a:gd name="T47" fmla="*/ 102193 h 197"/>
                <a:gd name="T48" fmla="*/ 53226 w 184"/>
                <a:gd name="T49" fmla="*/ 100075 h 197"/>
                <a:gd name="T50" fmla="*/ 58496 w 184"/>
                <a:gd name="T51" fmla="*/ 96898 h 197"/>
                <a:gd name="T52" fmla="*/ 64293 w 184"/>
                <a:gd name="T53" fmla="*/ 92662 h 197"/>
                <a:gd name="T54" fmla="*/ 69563 w 184"/>
                <a:gd name="T55" fmla="*/ 88426 h 197"/>
                <a:gd name="T56" fmla="*/ 94859 w 184"/>
                <a:gd name="T57" fmla="*/ 63540 h 197"/>
                <a:gd name="T58" fmla="*/ 95913 w 184"/>
                <a:gd name="T59" fmla="*/ 62481 h 197"/>
                <a:gd name="T60" fmla="*/ 96967 w 184"/>
                <a:gd name="T61" fmla="*/ 60892 h 197"/>
                <a:gd name="T62" fmla="*/ 81684 w 184"/>
                <a:gd name="T63" fmla="*/ 44478 h 197"/>
                <a:gd name="T64" fmla="*/ 66928 w 184"/>
                <a:gd name="T65" fmla="*/ 29122 h 197"/>
                <a:gd name="T66" fmla="*/ 51645 w 184"/>
                <a:gd name="T67" fmla="*/ 13767 h 197"/>
                <a:gd name="T68" fmla="*/ 35309 w 184"/>
                <a:gd name="T69" fmla="*/ 0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9" name="Freeform 42"/>
            <p:cNvSpPr>
              <a:spLocks/>
            </p:cNvSpPr>
            <p:nvPr/>
          </p:nvSpPr>
          <p:spPr bwMode="auto">
            <a:xfrm>
              <a:off x="7635748" y="5196050"/>
              <a:ext cx="63176" cy="98435"/>
            </a:xfrm>
            <a:custGeom>
              <a:avLst/>
              <a:gdLst>
                <a:gd name="T0" fmla="*/ 16708 w 121"/>
                <a:gd name="T1" fmla="*/ 97906 h 186"/>
                <a:gd name="T2" fmla="*/ 18274 w 121"/>
                <a:gd name="T3" fmla="*/ 98435 h 186"/>
                <a:gd name="T4" fmla="*/ 22451 w 121"/>
                <a:gd name="T5" fmla="*/ 97906 h 186"/>
                <a:gd name="T6" fmla="*/ 27150 w 121"/>
                <a:gd name="T7" fmla="*/ 96318 h 186"/>
                <a:gd name="T8" fmla="*/ 32893 w 121"/>
                <a:gd name="T9" fmla="*/ 93672 h 186"/>
                <a:gd name="T10" fmla="*/ 36026 w 121"/>
                <a:gd name="T11" fmla="*/ 91555 h 186"/>
                <a:gd name="T12" fmla="*/ 39159 w 121"/>
                <a:gd name="T13" fmla="*/ 89438 h 186"/>
                <a:gd name="T14" fmla="*/ 42291 w 121"/>
                <a:gd name="T15" fmla="*/ 85734 h 186"/>
                <a:gd name="T16" fmla="*/ 45424 w 121"/>
                <a:gd name="T17" fmla="*/ 82029 h 186"/>
                <a:gd name="T18" fmla="*/ 48035 w 121"/>
                <a:gd name="T19" fmla="*/ 77795 h 186"/>
                <a:gd name="T20" fmla="*/ 50645 w 121"/>
                <a:gd name="T21" fmla="*/ 71974 h 186"/>
                <a:gd name="T22" fmla="*/ 52734 w 121"/>
                <a:gd name="T23" fmla="*/ 66153 h 186"/>
                <a:gd name="T24" fmla="*/ 55344 w 121"/>
                <a:gd name="T25" fmla="*/ 59273 h 186"/>
                <a:gd name="T26" fmla="*/ 63176 w 121"/>
                <a:gd name="T27" fmla="*/ 25932 h 186"/>
                <a:gd name="T28" fmla="*/ 63176 w 121"/>
                <a:gd name="T29" fmla="*/ 24873 h 186"/>
                <a:gd name="T30" fmla="*/ 63176 w 121"/>
                <a:gd name="T31" fmla="*/ 23815 h 186"/>
                <a:gd name="T32" fmla="*/ 49079 w 121"/>
                <a:gd name="T33" fmla="*/ 16406 h 186"/>
                <a:gd name="T34" fmla="*/ 34982 w 121"/>
                <a:gd name="T35" fmla="*/ 10055 h 186"/>
                <a:gd name="T36" fmla="*/ 20363 w 121"/>
                <a:gd name="T37" fmla="*/ 4234 h 186"/>
                <a:gd name="T38" fmla="*/ 6265 w 121"/>
                <a:gd name="T39" fmla="*/ 0 h 186"/>
                <a:gd name="T40" fmla="*/ 5743 w 121"/>
                <a:gd name="T41" fmla="*/ 529 h 186"/>
                <a:gd name="T42" fmla="*/ 5743 w 121"/>
                <a:gd name="T43" fmla="*/ 1588 h 186"/>
                <a:gd name="T44" fmla="*/ 1044 w 121"/>
                <a:gd name="T45" fmla="*/ 33341 h 186"/>
                <a:gd name="T46" fmla="*/ 0 w 121"/>
                <a:gd name="T47" fmla="*/ 39692 h 186"/>
                <a:gd name="T48" fmla="*/ 0 w 121"/>
                <a:gd name="T49" fmla="*/ 46571 h 186"/>
                <a:gd name="T50" fmla="*/ 0 w 121"/>
                <a:gd name="T51" fmla="*/ 52922 h 186"/>
                <a:gd name="T52" fmla="*/ 522 w 121"/>
                <a:gd name="T53" fmla="*/ 58743 h 186"/>
                <a:gd name="T54" fmla="*/ 1566 w 121"/>
                <a:gd name="T55" fmla="*/ 64565 h 186"/>
                <a:gd name="T56" fmla="*/ 2611 w 121"/>
                <a:gd name="T57" fmla="*/ 69328 h 186"/>
                <a:gd name="T58" fmla="*/ 3655 w 121"/>
                <a:gd name="T59" fmla="*/ 74091 h 186"/>
                <a:gd name="T60" fmla="*/ 5221 w 121"/>
                <a:gd name="T61" fmla="*/ 78854 h 186"/>
                <a:gd name="T62" fmla="*/ 8876 w 121"/>
                <a:gd name="T63" fmla="*/ 86792 h 186"/>
                <a:gd name="T64" fmla="*/ 12009 w 121"/>
                <a:gd name="T65" fmla="*/ 92084 h 186"/>
                <a:gd name="T66" fmla="*/ 14619 w 121"/>
                <a:gd name="T67" fmla="*/ 95789 h 186"/>
                <a:gd name="T68" fmla="*/ 16708 w 121"/>
                <a:gd name="T69" fmla="*/ 97906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0" name="Freeform 43"/>
            <p:cNvSpPr>
              <a:spLocks/>
            </p:cNvSpPr>
            <p:nvPr/>
          </p:nvSpPr>
          <p:spPr bwMode="auto">
            <a:xfrm>
              <a:off x="7809114" y="5407611"/>
              <a:ext cx="113129" cy="88150"/>
            </a:xfrm>
            <a:custGeom>
              <a:avLst/>
              <a:gdLst>
                <a:gd name="T0" fmla="*/ 3157 w 215"/>
                <a:gd name="T1" fmla="*/ 39060 h 167"/>
                <a:gd name="T2" fmla="*/ 1579 w 215"/>
                <a:gd name="T3" fmla="*/ 42755 h 167"/>
                <a:gd name="T4" fmla="*/ 526 w 215"/>
                <a:gd name="T5" fmla="*/ 46978 h 167"/>
                <a:gd name="T6" fmla="*/ 0 w 215"/>
                <a:gd name="T7" fmla="*/ 50145 h 167"/>
                <a:gd name="T8" fmla="*/ 0 w 215"/>
                <a:gd name="T9" fmla="*/ 52784 h 167"/>
                <a:gd name="T10" fmla="*/ 0 w 215"/>
                <a:gd name="T11" fmla="*/ 58063 h 167"/>
                <a:gd name="T12" fmla="*/ 526 w 215"/>
                <a:gd name="T13" fmla="*/ 60702 h 167"/>
                <a:gd name="T14" fmla="*/ 2631 w 215"/>
                <a:gd name="T15" fmla="*/ 63341 h 167"/>
                <a:gd name="T16" fmla="*/ 6840 w 215"/>
                <a:gd name="T17" fmla="*/ 67564 h 167"/>
                <a:gd name="T18" fmla="*/ 13155 w 215"/>
                <a:gd name="T19" fmla="*/ 72315 h 167"/>
                <a:gd name="T20" fmla="*/ 21573 w 215"/>
                <a:gd name="T21" fmla="*/ 77065 h 167"/>
                <a:gd name="T22" fmla="*/ 26309 w 215"/>
                <a:gd name="T23" fmla="*/ 80232 h 167"/>
                <a:gd name="T24" fmla="*/ 32097 w 215"/>
                <a:gd name="T25" fmla="*/ 82344 h 167"/>
                <a:gd name="T26" fmla="*/ 37885 w 215"/>
                <a:gd name="T27" fmla="*/ 84455 h 167"/>
                <a:gd name="T28" fmla="*/ 44199 w 215"/>
                <a:gd name="T29" fmla="*/ 86039 h 167"/>
                <a:gd name="T30" fmla="*/ 50513 w 215"/>
                <a:gd name="T31" fmla="*/ 87094 h 167"/>
                <a:gd name="T32" fmla="*/ 57880 w 215"/>
                <a:gd name="T33" fmla="*/ 87622 h 167"/>
                <a:gd name="T34" fmla="*/ 65773 w 215"/>
                <a:gd name="T35" fmla="*/ 88150 h 167"/>
                <a:gd name="T36" fmla="*/ 73139 w 215"/>
                <a:gd name="T37" fmla="*/ 87094 h 167"/>
                <a:gd name="T38" fmla="*/ 111024 w 215"/>
                <a:gd name="T39" fmla="*/ 82344 h 167"/>
                <a:gd name="T40" fmla="*/ 112077 w 215"/>
                <a:gd name="T41" fmla="*/ 82344 h 167"/>
                <a:gd name="T42" fmla="*/ 113129 w 215"/>
                <a:gd name="T43" fmla="*/ 81816 h 167"/>
                <a:gd name="T44" fmla="*/ 108393 w 215"/>
                <a:gd name="T45" fmla="*/ 69148 h 167"/>
                <a:gd name="T46" fmla="*/ 103132 w 215"/>
                <a:gd name="T47" fmla="*/ 55951 h 167"/>
                <a:gd name="T48" fmla="*/ 97344 w 215"/>
                <a:gd name="T49" fmla="*/ 42228 h 167"/>
                <a:gd name="T50" fmla="*/ 91029 w 215"/>
                <a:gd name="T51" fmla="*/ 28504 h 167"/>
                <a:gd name="T52" fmla="*/ 87872 w 215"/>
                <a:gd name="T53" fmla="*/ 21642 h 167"/>
                <a:gd name="T54" fmla="*/ 83663 w 215"/>
                <a:gd name="T55" fmla="*/ 14252 h 167"/>
                <a:gd name="T56" fmla="*/ 79980 w 215"/>
                <a:gd name="T57" fmla="*/ 6862 h 167"/>
                <a:gd name="T58" fmla="*/ 76296 w 215"/>
                <a:gd name="T59" fmla="*/ 0 h 167"/>
                <a:gd name="T60" fmla="*/ 74718 w 215"/>
                <a:gd name="T61" fmla="*/ 528 h 167"/>
                <a:gd name="T62" fmla="*/ 72613 w 215"/>
                <a:gd name="T63" fmla="*/ 1056 h 167"/>
                <a:gd name="T64" fmla="*/ 37359 w 215"/>
                <a:gd name="T65" fmla="*/ 11085 h 167"/>
                <a:gd name="T66" fmla="*/ 30519 w 215"/>
                <a:gd name="T67" fmla="*/ 13724 h 167"/>
                <a:gd name="T68" fmla="*/ 24204 w 215"/>
                <a:gd name="T69" fmla="*/ 16363 h 167"/>
                <a:gd name="T70" fmla="*/ 18943 w 215"/>
                <a:gd name="T71" fmla="*/ 19530 h 167"/>
                <a:gd name="T72" fmla="*/ 14207 w 215"/>
                <a:gd name="T73" fmla="*/ 23225 h 167"/>
                <a:gd name="T74" fmla="*/ 10524 w 215"/>
                <a:gd name="T75" fmla="*/ 26920 h 167"/>
                <a:gd name="T76" fmla="*/ 7893 w 215"/>
                <a:gd name="T77" fmla="*/ 31143 h 167"/>
                <a:gd name="T78" fmla="*/ 4736 w 215"/>
                <a:gd name="T79" fmla="*/ 35366 h 167"/>
                <a:gd name="T80" fmla="*/ 3157 w 215"/>
                <a:gd name="T81" fmla="*/ 39060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1" name="Line 44"/>
            <p:cNvSpPr>
              <a:spLocks noChangeShapeType="1"/>
            </p:cNvSpPr>
            <p:nvPr/>
          </p:nvSpPr>
          <p:spPr bwMode="auto">
            <a:xfrm flipV="1">
              <a:off x="360257" y="215555"/>
              <a:ext cx="1788020" cy="932925"/>
            </a:xfrm>
            <a:prstGeom prst="line">
              <a:avLst/>
            </a:prstGeom>
            <a:noFill/>
            <a:ln w="7">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sz="1400" smtClean="0">
                <a:solidFill>
                  <a:srgbClr val="050046"/>
                </a:solidFill>
              </a:endParaRPr>
            </a:p>
          </p:txBody>
        </p:sp>
        <p:sp>
          <p:nvSpPr>
            <p:cNvPr id="22" name="Line 45"/>
            <p:cNvSpPr>
              <a:spLocks noChangeShapeType="1"/>
            </p:cNvSpPr>
            <p:nvPr/>
          </p:nvSpPr>
          <p:spPr bwMode="auto">
            <a:xfrm flipV="1">
              <a:off x="736373" y="4592220"/>
              <a:ext cx="7874926" cy="1755661"/>
            </a:xfrm>
            <a:prstGeom prst="line">
              <a:avLst/>
            </a:prstGeom>
            <a:noFill/>
            <a:ln w="7">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sz="1400" smtClean="0">
                <a:solidFill>
                  <a:srgbClr val="050046"/>
                </a:solidFill>
              </a:endParaRPr>
            </a:p>
          </p:txBody>
        </p:sp>
      </p:grpSp>
      <p:sp>
        <p:nvSpPr>
          <p:cNvPr id="23" name="AutoShape 2"/>
          <p:cNvSpPr>
            <a:spLocks noChangeAspect="1" noChangeArrowheads="1"/>
          </p:cNvSpPr>
          <p:nvPr/>
        </p:nvSpPr>
        <p:spPr bwMode="auto">
          <a:xfrm>
            <a:off x="131763" y="0"/>
            <a:ext cx="888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0"/>
              </a:spcBef>
              <a:spcAft>
                <a:spcPct val="0"/>
              </a:spcAft>
              <a:defRPr/>
            </a:pPr>
            <a:endParaRPr lang="da-DK" altLang="da-DK" smtClean="0">
              <a:solidFill>
                <a:srgbClr val="050046"/>
              </a:solidFill>
            </a:endParaRPr>
          </a:p>
        </p:txBody>
      </p:sp>
      <p:sp>
        <p:nvSpPr>
          <p:cNvPr id="5122" name="Rectangle 2"/>
          <p:cNvSpPr>
            <a:spLocks noGrp="1" noChangeArrowheads="1"/>
          </p:cNvSpPr>
          <p:nvPr>
            <p:ph type="ctrTitle"/>
          </p:nvPr>
        </p:nvSpPr>
        <p:spPr>
          <a:xfrm>
            <a:off x="841375" y="2208213"/>
            <a:ext cx="7456488" cy="1187450"/>
          </a:xfrm>
        </p:spPr>
        <p:txBody>
          <a:bodyPr anchor="b"/>
          <a:lstStyle>
            <a:lvl1pPr algn="r">
              <a:defRPr sz="4500">
                <a:solidFill>
                  <a:schemeClr val="bg2"/>
                </a:solidFill>
              </a:defRPr>
            </a:lvl1pPr>
          </a:lstStyle>
          <a:p>
            <a:r>
              <a:rPr lang="da-DK" smtClean="0"/>
              <a:t>Klik for at redigere titeltypografi i masteren</a:t>
            </a:r>
            <a:endParaRPr lang="da-DK" dirty="0"/>
          </a:p>
        </p:txBody>
      </p:sp>
      <p:sp>
        <p:nvSpPr>
          <p:cNvPr id="5123" name="Rectangle 3"/>
          <p:cNvSpPr>
            <a:spLocks noGrp="1" noChangeArrowheads="1"/>
          </p:cNvSpPr>
          <p:nvPr>
            <p:ph type="subTitle" idx="1"/>
          </p:nvPr>
        </p:nvSpPr>
        <p:spPr>
          <a:xfrm>
            <a:off x="841375" y="3716338"/>
            <a:ext cx="7456488" cy="1090612"/>
          </a:xfrm>
        </p:spPr>
        <p:txBody>
          <a:bodyPr/>
          <a:lstStyle>
            <a:lvl1pPr marL="0" indent="0" algn="r">
              <a:lnSpc>
                <a:spcPct val="83000"/>
              </a:lnSpc>
              <a:buFontTx/>
              <a:buNone/>
              <a:defRPr sz="2200">
                <a:solidFill>
                  <a:schemeClr val="bg2"/>
                </a:solidFill>
              </a:defRPr>
            </a:lvl1pPr>
          </a:lstStyle>
          <a:p>
            <a:r>
              <a:rPr lang="da-DK" smtClean="0"/>
              <a:t>Klik for at redigere undertiteltypografien i masteren</a:t>
            </a:r>
            <a:endParaRPr lang="da-DK" dirty="0"/>
          </a:p>
        </p:txBody>
      </p:sp>
      <p:sp>
        <p:nvSpPr>
          <p:cNvPr id="24" name="Rectangle 4"/>
          <p:cNvSpPr>
            <a:spLocks noGrp="1" noChangeArrowheads="1"/>
          </p:cNvSpPr>
          <p:nvPr>
            <p:ph type="dt" sz="half" idx="10"/>
          </p:nvPr>
        </p:nvSpPr>
        <p:spPr/>
        <p:txBody>
          <a:bodyPr/>
          <a:lstStyle>
            <a:lvl1pPr>
              <a:defRPr>
                <a:solidFill>
                  <a:schemeClr val="bg2"/>
                </a:solidFill>
              </a:defRPr>
            </a:lvl1pPr>
          </a:lstStyle>
          <a:p>
            <a:pPr>
              <a:defRPr/>
            </a:pPr>
            <a:fld id="{D0F38DD8-E8C4-41DC-9BE9-1AFD1C333555}" type="datetime1">
              <a:rPr lang="da-DK">
                <a:solidFill>
                  <a:srgbClr val="FFFFFF"/>
                </a:solidFill>
              </a:rPr>
              <a:pPr>
                <a:defRPr/>
              </a:pPr>
              <a:t>20-05-2014</a:t>
            </a:fld>
            <a:endParaRPr lang="da-DK">
              <a:solidFill>
                <a:srgbClr val="FFFFFF"/>
              </a:solidFill>
            </a:endParaRPr>
          </a:p>
        </p:txBody>
      </p:sp>
      <p:sp>
        <p:nvSpPr>
          <p:cNvPr id="25" name="Rectangle 5"/>
          <p:cNvSpPr>
            <a:spLocks noGrp="1" noChangeArrowheads="1"/>
          </p:cNvSpPr>
          <p:nvPr>
            <p:ph type="ftr" sz="quarter" idx="11"/>
          </p:nvPr>
        </p:nvSpPr>
        <p:spPr/>
        <p:txBody>
          <a:bodyPr/>
          <a:lstStyle>
            <a:lvl1pPr>
              <a:defRPr>
                <a:solidFill>
                  <a:schemeClr val="bg2"/>
                </a:solidFill>
              </a:defRPr>
            </a:lvl1pPr>
          </a:lstStyle>
          <a:p>
            <a:pPr>
              <a:defRPr/>
            </a:pPr>
            <a:endParaRPr lang="da-DK">
              <a:solidFill>
                <a:srgbClr val="FFFFFF"/>
              </a:solidFill>
            </a:endParaRPr>
          </a:p>
        </p:txBody>
      </p:sp>
      <p:sp>
        <p:nvSpPr>
          <p:cNvPr id="26" name="Rectangle 6"/>
          <p:cNvSpPr>
            <a:spLocks noGrp="1" noChangeArrowheads="1"/>
          </p:cNvSpPr>
          <p:nvPr>
            <p:ph type="sldNum" sz="quarter" idx="12"/>
          </p:nvPr>
        </p:nvSpPr>
        <p:spPr>
          <a:xfrm>
            <a:off x="8045450" y="6276975"/>
            <a:ext cx="252413" cy="144463"/>
          </a:xfrm>
        </p:spPr>
        <p:txBody>
          <a:bodyPr/>
          <a:lstStyle>
            <a:lvl1pPr>
              <a:defRPr>
                <a:solidFill>
                  <a:schemeClr val="bg2"/>
                </a:solidFill>
              </a:defRPr>
            </a:lvl1pPr>
          </a:lstStyle>
          <a:p>
            <a:pPr>
              <a:defRPr/>
            </a:pPr>
            <a:fld id="{B39DC4D3-6D88-451A-872D-4C18F0087914}" type="slidenum">
              <a:rPr lang="da-DK">
                <a:solidFill>
                  <a:srgbClr val="FFFFFF"/>
                </a:solidFill>
              </a:rPr>
              <a:pPr>
                <a:defRPr/>
              </a:pPr>
              <a:t>‹nr.›</a:t>
            </a:fld>
            <a:endParaRPr lang="da-DK">
              <a:solidFill>
                <a:srgbClr val="FFFFFF"/>
              </a:solidFill>
            </a:endParaRPr>
          </a:p>
        </p:txBody>
      </p:sp>
    </p:spTree>
    <p:extLst>
      <p:ext uri="{BB962C8B-B14F-4D97-AF65-F5344CB8AC3E}">
        <p14:creationId xmlns:p14="http://schemas.microsoft.com/office/powerpoint/2010/main" val="192470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genda dias">
    <p:spTree>
      <p:nvGrpSpPr>
        <p:cNvPr id="1" name=""/>
        <p:cNvGrpSpPr/>
        <p:nvPr/>
      </p:nvGrpSpPr>
      <p:grpSpPr>
        <a:xfrm>
          <a:off x="0" y="0"/>
          <a:ext cx="0" cy="0"/>
          <a:chOff x="0" y="0"/>
          <a:chExt cx="0" cy="0"/>
        </a:xfrm>
      </p:grpSpPr>
      <p:grpSp>
        <p:nvGrpSpPr>
          <p:cNvPr id="4" name="Group 77"/>
          <p:cNvGrpSpPr>
            <a:grpSpLocks noChangeAspect="1"/>
          </p:cNvGrpSpPr>
          <p:nvPr userDrawn="1"/>
        </p:nvGrpSpPr>
        <p:grpSpPr bwMode="auto">
          <a:xfrm>
            <a:off x="0" y="0"/>
            <a:ext cx="9144000" cy="6858000"/>
            <a:chOff x="400050" y="312738"/>
            <a:chExt cx="7766050" cy="5824538"/>
          </a:xfrm>
        </p:grpSpPr>
        <p:sp>
          <p:nvSpPr>
            <p:cNvPr id="5" name="Rectangle 51"/>
            <p:cNvSpPr>
              <a:spLocks noChangeArrowheads="1"/>
            </p:cNvSpPr>
            <p:nvPr userDrawn="1"/>
          </p:nvSpPr>
          <p:spPr bwMode="auto">
            <a:xfrm>
              <a:off x="400050" y="312738"/>
              <a:ext cx="7766050" cy="582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50000"/>
                </a:spcBef>
                <a:spcAft>
                  <a:spcPct val="0"/>
                </a:spcAft>
                <a:defRPr/>
              </a:pPr>
              <a:endParaRPr lang="da-DK" altLang="da-DK" smtClean="0">
                <a:solidFill>
                  <a:srgbClr val="050046"/>
                </a:solidFill>
              </a:endParaRPr>
            </a:p>
          </p:txBody>
        </p:sp>
        <p:sp>
          <p:nvSpPr>
            <p:cNvPr id="6" name="Rectangle 52"/>
            <p:cNvSpPr>
              <a:spLocks noChangeArrowheads="1"/>
            </p:cNvSpPr>
            <p:nvPr userDrawn="1"/>
          </p:nvSpPr>
          <p:spPr bwMode="auto">
            <a:xfrm>
              <a:off x="557798" y="466441"/>
              <a:ext cx="7462688" cy="5519828"/>
            </a:xfrm>
            <a:prstGeom prst="rect">
              <a:avLst/>
            </a:prstGeom>
            <a:solidFill>
              <a:srgbClr val="BA06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50000"/>
                </a:spcBef>
                <a:spcAft>
                  <a:spcPct val="0"/>
                </a:spcAft>
                <a:defRPr/>
              </a:pPr>
              <a:endParaRPr lang="da-DK" altLang="da-DK" smtClean="0">
                <a:solidFill>
                  <a:srgbClr val="050046"/>
                </a:solidFill>
              </a:endParaRPr>
            </a:p>
          </p:txBody>
        </p:sp>
        <p:grpSp>
          <p:nvGrpSpPr>
            <p:cNvPr id="7" name="Group 76"/>
            <p:cNvGrpSpPr>
              <a:grpSpLocks/>
            </p:cNvGrpSpPr>
            <p:nvPr userDrawn="1"/>
          </p:nvGrpSpPr>
          <p:grpSpPr bwMode="auto">
            <a:xfrm>
              <a:off x="6870700" y="4970463"/>
              <a:ext cx="584200" cy="530225"/>
              <a:chOff x="6870700" y="4970463"/>
              <a:chExt cx="584200" cy="530225"/>
            </a:xfrm>
          </p:grpSpPr>
          <p:sp>
            <p:nvSpPr>
              <p:cNvPr id="10" name="Freeform 53"/>
              <p:cNvSpPr>
                <a:spLocks/>
              </p:cNvSpPr>
              <p:nvPr userDrawn="1"/>
            </p:nvSpPr>
            <p:spPr bwMode="auto">
              <a:xfrm>
                <a:off x="6941868" y="5177305"/>
                <a:ext cx="134827" cy="218420"/>
              </a:xfrm>
              <a:custGeom>
                <a:avLst/>
                <a:gdLst>
                  <a:gd name="T0" fmla="*/ 134298 w 255"/>
                  <a:gd name="T1" fmla="*/ 215782 h 414"/>
                  <a:gd name="T2" fmla="*/ 134827 w 255"/>
                  <a:gd name="T3" fmla="*/ 216837 h 414"/>
                  <a:gd name="T4" fmla="*/ 134298 w 255"/>
                  <a:gd name="T5" fmla="*/ 217892 h 414"/>
                  <a:gd name="T6" fmla="*/ 133241 w 255"/>
                  <a:gd name="T7" fmla="*/ 218420 h 414"/>
                  <a:gd name="T8" fmla="*/ 132183 w 255"/>
                  <a:gd name="T9" fmla="*/ 218420 h 414"/>
                  <a:gd name="T10" fmla="*/ 64505 w 255"/>
                  <a:gd name="T11" fmla="*/ 218420 h 414"/>
                  <a:gd name="T12" fmla="*/ 62919 w 255"/>
                  <a:gd name="T13" fmla="*/ 218420 h 414"/>
                  <a:gd name="T14" fmla="*/ 60804 w 255"/>
                  <a:gd name="T15" fmla="*/ 217365 h 414"/>
                  <a:gd name="T16" fmla="*/ 59747 w 255"/>
                  <a:gd name="T17" fmla="*/ 216837 h 414"/>
                  <a:gd name="T18" fmla="*/ 59218 w 255"/>
                  <a:gd name="T19" fmla="*/ 215782 h 414"/>
                  <a:gd name="T20" fmla="*/ 529 w 255"/>
                  <a:gd name="T21" fmla="*/ 103934 h 414"/>
                  <a:gd name="T22" fmla="*/ 0 w 255"/>
                  <a:gd name="T23" fmla="*/ 102351 h 414"/>
                  <a:gd name="T24" fmla="*/ 0 w 255"/>
                  <a:gd name="T25" fmla="*/ 100769 h 414"/>
                  <a:gd name="T26" fmla="*/ 0 w 255"/>
                  <a:gd name="T27" fmla="*/ 99186 h 414"/>
                  <a:gd name="T28" fmla="*/ 529 w 255"/>
                  <a:gd name="T29" fmla="*/ 97603 h 414"/>
                  <a:gd name="T30" fmla="*/ 51287 w 255"/>
                  <a:gd name="T31" fmla="*/ 3166 h 414"/>
                  <a:gd name="T32" fmla="*/ 52345 w 255"/>
                  <a:gd name="T33" fmla="*/ 2110 h 414"/>
                  <a:gd name="T34" fmla="*/ 53402 w 255"/>
                  <a:gd name="T35" fmla="*/ 1055 h 414"/>
                  <a:gd name="T36" fmla="*/ 55517 w 255"/>
                  <a:gd name="T37" fmla="*/ 528 h 414"/>
                  <a:gd name="T38" fmla="*/ 56574 w 255"/>
                  <a:gd name="T39" fmla="*/ 0 h 414"/>
                  <a:gd name="T40" fmla="*/ 120022 w 255"/>
                  <a:gd name="T41" fmla="*/ 0 h 414"/>
                  <a:gd name="T42" fmla="*/ 121080 w 255"/>
                  <a:gd name="T43" fmla="*/ 528 h 414"/>
                  <a:gd name="T44" fmla="*/ 121609 w 255"/>
                  <a:gd name="T45" fmla="*/ 1055 h 414"/>
                  <a:gd name="T46" fmla="*/ 121609 w 255"/>
                  <a:gd name="T47" fmla="*/ 1583 h 414"/>
                  <a:gd name="T48" fmla="*/ 121609 w 255"/>
                  <a:gd name="T49" fmla="*/ 2638 h 414"/>
                  <a:gd name="T50" fmla="*/ 59218 w 255"/>
                  <a:gd name="T51" fmla="*/ 99713 h 414"/>
                  <a:gd name="T52" fmla="*/ 134298 w 255"/>
                  <a:gd name="T53" fmla="*/ 215782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5" h="414">
                    <a:moveTo>
                      <a:pt x="254" y="409"/>
                    </a:moveTo>
                    <a:lnTo>
                      <a:pt x="255" y="411"/>
                    </a:lnTo>
                    <a:lnTo>
                      <a:pt x="254" y="413"/>
                    </a:lnTo>
                    <a:lnTo>
                      <a:pt x="252" y="414"/>
                    </a:lnTo>
                    <a:lnTo>
                      <a:pt x="250" y="414"/>
                    </a:lnTo>
                    <a:lnTo>
                      <a:pt x="122" y="414"/>
                    </a:lnTo>
                    <a:lnTo>
                      <a:pt x="119" y="414"/>
                    </a:lnTo>
                    <a:lnTo>
                      <a:pt x="115" y="412"/>
                    </a:lnTo>
                    <a:lnTo>
                      <a:pt x="113" y="411"/>
                    </a:lnTo>
                    <a:lnTo>
                      <a:pt x="112" y="409"/>
                    </a:lnTo>
                    <a:lnTo>
                      <a:pt x="1" y="197"/>
                    </a:lnTo>
                    <a:lnTo>
                      <a:pt x="0" y="194"/>
                    </a:lnTo>
                    <a:lnTo>
                      <a:pt x="0" y="191"/>
                    </a:lnTo>
                    <a:lnTo>
                      <a:pt x="0" y="188"/>
                    </a:lnTo>
                    <a:lnTo>
                      <a:pt x="1" y="185"/>
                    </a:lnTo>
                    <a:lnTo>
                      <a:pt x="97" y="6"/>
                    </a:lnTo>
                    <a:lnTo>
                      <a:pt x="99" y="4"/>
                    </a:lnTo>
                    <a:lnTo>
                      <a:pt x="101" y="2"/>
                    </a:lnTo>
                    <a:lnTo>
                      <a:pt x="105" y="1"/>
                    </a:lnTo>
                    <a:lnTo>
                      <a:pt x="107" y="0"/>
                    </a:lnTo>
                    <a:lnTo>
                      <a:pt x="227" y="0"/>
                    </a:lnTo>
                    <a:lnTo>
                      <a:pt x="229" y="1"/>
                    </a:lnTo>
                    <a:lnTo>
                      <a:pt x="230" y="2"/>
                    </a:lnTo>
                    <a:lnTo>
                      <a:pt x="230" y="3"/>
                    </a:lnTo>
                    <a:lnTo>
                      <a:pt x="230" y="5"/>
                    </a:lnTo>
                    <a:lnTo>
                      <a:pt x="112" y="189"/>
                    </a:lnTo>
                    <a:lnTo>
                      <a:pt x="254" y="4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1" name="Freeform 54"/>
              <p:cNvSpPr>
                <a:spLocks/>
              </p:cNvSpPr>
              <p:nvPr userDrawn="1"/>
            </p:nvSpPr>
            <p:spPr bwMode="auto">
              <a:xfrm>
                <a:off x="6870410" y="5177305"/>
                <a:ext cx="60672" cy="218420"/>
              </a:xfrm>
              <a:custGeom>
                <a:avLst/>
                <a:gdLst>
                  <a:gd name="T0" fmla="*/ 57450 w 113"/>
                  <a:gd name="T1" fmla="*/ 0 h 414"/>
                  <a:gd name="T2" fmla="*/ 58524 w 113"/>
                  <a:gd name="T3" fmla="*/ 528 h 414"/>
                  <a:gd name="T4" fmla="*/ 59598 w 113"/>
                  <a:gd name="T5" fmla="*/ 1055 h 414"/>
                  <a:gd name="T6" fmla="*/ 60672 w 113"/>
                  <a:gd name="T7" fmla="*/ 2110 h 414"/>
                  <a:gd name="T8" fmla="*/ 60672 w 113"/>
                  <a:gd name="T9" fmla="*/ 3166 h 414"/>
                  <a:gd name="T10" fmla="*/ 60672 w 113"/>
                  <a:gd name="T11" fmla="*/ 215254 h 414"/>
                  <a:gd name="T12" fmla="*/ 60672 w 113"/>
                  <a:gd name="T13" fmla="*/ 216310 h 414"/>
                  <a:gd name="T14" fmla="*/ 59598 w 113"/>
                  <a:gd name="T15" fmla="*/ 217365 h 414"/>
                  <a:gd name="T16" fmla="*/ 58524 w 113"/>
                  <a:gd name="T17" fmla="*/ 218420 h 414"/>
                  <a:gd name="T18" fmla="*/ 57450 w 113"/>
                  <a:gd name="T19" fmla="*/ 218420 h 414"/>
                  <a:gd name="T20" fmla="*/ 3758 w 113"/>
                  <a:gd name="T21" fmla="*/ 218420 h 414"/>
                  <a:gd name="T22" fmla="*/ 2148 w 113"/>
                  <a:gd name="T23" fmla="*/ 218420 h 414"/>
                  <a:gd name="T24" fmla="*/ 1074 w 113"/>
                  <a:gd name="T25" fmla="*/ 217365 h 414"/>
                  <a:gd name="T26" fmla="*/ 537 w 113"/>
                  <a:gd name="T27" fmla="*/ 216310 h 414"/>
                  <a:gd name="T28" fmla="*/ 0 w 113"/>
                  <a:gd name="T29" fmla="*/ 215254 h 414"/>
                  <a:gd name="T30" fmla="*/ 0 w 113"/>
                  <a:gd name="T31" fmla="*/ 3166 h 414"/>
                  <a:gd name="T32" fmla="*/ 537 w 113"/>
                  <a:gd name="T33" fmla="*/ 2110 h 414"/>
                  <a:gd name="T34" fmla="*/ 1074 w 113"/>
                  <a:gd name="T35" fmla="*/ 1055 h 414"/>
                  <a:gd name="T36" fmla="*/ 2148 w 113"/>
                  <a:gd name="T37" fmla="*/ 528 h 414"/>
                  <a:gd name="T38" fmla="*/ 3758 w 113"/>
                  <a:gd name="T39" fmla="*/ 0 h 414"/>
                  <a:gd name="T40" fmla="*/ 57450 w 113"/>
                  <a:gd name="T41" fmla="*/ 0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3" h="414">
                    <a:moveTo>
                      <a:pt x="107" y="0"/>
                    </a:moveTo>
                    <a:lnTo>
                      <a:pt x="109" y="1"/>
                    </a:lnTo>
                    <a:lnTo>
                      <a:pt x="111" y="2"/>
                    </a:lnTo>
                    <a:lnTo>
                      <a:pt x="113" y="4"/>
                    </a:lnTo>
                    <a:lnTo>
                      <a:pt x="113" y="6"/>
                    </a:lnTo>
                    <a:lnTo>
                      <a:pt x="113" y="408"/>
                    </a:lnTo>
                    <a:lnTo>
                      <a:pt x="113" y="410"/>
                    </a:lnTo>
                    <a:lnTo>
                      <a:pt x="111" y="412"/>
                    </a:lnTo>
                    <a:lnTo>
                      <a:pt x="109" y="414"/>
                    </a:lnTo>
                    <a:lnTo>
                      <a:pt x="107" y="414"/>
                    </a:lnTo>
                    <a:lnTo>
                      <a:pt x="7" y="414"/>
                    </a:lnTo>
                    <a:lnTo>
                      <a:pt x="4" y="414"/>
                    </a:lnTo>
                    <a:lnTo>
                      <a:pt x="2" y="412"/>
                    </a:lnTo>
                    <a:lnTo>
                      <a:pt x="1" y="410"/>
                    </a:lnTo>
                    <a:lnTo>
                      <a:pt x="0" y="408"/>
                    </a:lnTo>
                    <a:lnTo>
                      <a:pt x="0" y="6"/>
                    </a:lnTo>
                    <a:lnTo>
                      <a:pt x="1" y="4"/>
                    </a:lnTo>
                    <a:lnTo>
                      <a:pt x="2" y="2"/>
                    </a:lnTo>
                    <a:lnTo>
                      <a:pt x="4" y="1"/>
                    </a:lnTo>
                    <a:lnTo>
                      <a:pt x="7" y="0"/>
                    </a:lnTo>
                    <a:lnTo>
                      <a:pt x="1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2" name="Freeform 55"/>
              <p:cNvSpPr>
                <a:spLocks/>
              </p:cNvSpPr>
              <p:nvPr userDrawn="1"/>
            </p:nvSpPr>
            <p:spPr bwMode="auto">
              <a:xfrm>
                <a:off x="7117144" y="5177305"/>
                <a:ext cx="146962" cy="218420"/>
              </a:xfrm>
              <a:custGeom>
                <a:avLst/>
                <a:gdLst>
                  <a:gd name="T0" fmla="*/ 60884 w 280"/>
                  <a:gd name="T1" fmla="*/ 175686 h 414"/>
                  <a:gd name="T2" fmla="*/ 144863 w 280"/>
                  <a:gd name="T3" fmla="*/ 175686 h 414"/>
                  <a:gd name="T4" fmla="*/ 145912 w 280"/>
                  <a:gd name="T5" fmla="*/ 175686 h 414"/>
                  <a:gd name="T6" fmla="*/ 146962 w 280"/>
                  <a:gd name="T7" fmla="*/ 177268 h 414"/>
                  <a:gd name="T8" fmla="*/ 146962 w 280"/>
                  <a:gd name="T9" fmla="*/ 178324 h 414"/>
                  <a:gd name="T10" fmla="*/ 146962 w 280"/>
                  <a:gd name="T11" fmla="*/ 179379 h 414"/>
                  <a:gd name="T12" fmla="*/ 131741 w 280"/>
                  <a:gd name="T13" fmla="*/ 215254 h 414"/>
                  <a:gd name="T14" fmla="*/ 131216 w 280"/>
                  <a:gd name="T15" fmla="*/ 216837 h 414"/>
                  <a:gd name="T16" fmla="*/ 130166 w 280"/>
                  <a:gd name="T17" fmla="*/ 217365 h 414"/>
                  <a:gd name="T18" fmla="*/ 128067 w 280"/>
                  <a:gd name="T19" fmla="*/ 218420 h 414"/>
                  <a:gd name="T20" fmla="*/ 127017 w 280"/>
                  <a:gd name="T21" fmla="*/ 218420 h 414"/>
                  <a:gd name="T22" fmla="*/ 4199 w 280"/>
                  <a:gd name="T23" fmla="*/ 218420 h 414"/>
                  <a:gd name="T24" fmla="*/ 2624 w 280"/>
                  <a:gd name="T25" fmla="*/ 218420 h 414"/>
                  <a:gd name="T26" fmla="*/ 1050 w 280"/>
                  <a:gd name="T27" fmla="*/ 217365 h 414"/>
                  <a:gd name="T28" fmla="*/ 525 w 280"/>
                  <a:gd name="T29" fmla="*/ 216310 h 414"/>
                  <a:gd name="T30" fmla="*/ 0 w 280"/>
                  <a:gd name="T31" fmla="*/ 215254 h 414"/>
                  <a:gd name="T32" fmla="*/ 0 w 280"/>
                  <a:gd name="T33" fmla="*/ 3166 h 414"/>
                  <a:gd name="T34" fmla="*/ 525 w 280"/>
                  <a:gd name="T35" fmla="*/ 2110 h 414"/>
                  <a:gd name="T36" fmla="*/ 1050 w 280"/>
                  <a:gd name="T37" fmla="*/ 1055 h 414"/>
                  <a:gd name="T38" fmla="*/ 2624 w 280"/>
                  <a:gd name="T39" fmla="*/ 528 h 414"/>
                  <a:gd name="T40" fmla="*/ 4199 w 280"/>
                  <a:gd name="T41" fmla="*/ 0 h 414"/>
                  <a:gd name="T42" fmla="*/ 57210 w 280"/>
                  <a:gd name="T43" fmla="*/ 0 h 414"/>
                  <a:gd name="T44" fmla="*/ 59310 w 280"/>
                  <a:gd name="T45" fmla="*/ 528 h 414"/>
                  <a:gd name="T46" fmla="*/ 60359 w 280"/>
                  <a:gd name="T47" fmla="*/ 1055 h 414"/>
                  <a:gd name="T48" fmla="*/ 60884 w 280"/>
                  <a:gd name="T49" fmla="*/ 2110 h 414"/>
                  <a:gd name="T50" fmla="*/ 61409 w 280"/>
                  <a:gd name="T51" fmla="*/ 3166 h 414"/>
                  <a:gd name="T52" fmla="*/ 60884 w 280"/>
                  <a:gd name="T53" fmla="*/ 175686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414">
                    <a:moveTo>
                      <a:pt x="116" y="333"/>
                    </a:moveTo>
                    <a:lnTo>
                      <a:pt x="276" y="333"/>
                    </a:lnTo>
                    <a:lnTo>
                      <a:pt x="278" y="333"/>
                    </a:lnTo>
                    <a:lnTo>
                      <a:pt x="280" y="336"/>
                    </a:lnTo>
                    <a:lnTo>
                      <a:pt x="280" y="338"/>
                    </a:lnTo>
                    <a:lnTo>
                      <a:pt x="280" y="340"/>
                    </a:lnTo>
                    <a:lnTo>
                      <a:pt x="251" y="408"/>
                    </a:lnTo>
                    <a:lnTo>
                      <a:pt x="250" y="411"/>
                    </a:lnTo>
                    <a:lnTo>
                      <a:pt x="248" y="412"/>
                    </a:lnTo>
                    <a:lnTo>
                      <a:pt x="244" y="414"/>
                    </a:lnTo>
                    <a:lnTo>
                      <a:pt x="242" y="414"/>
                    </a:lnTo>
                    <a:lnTo>
                      <a:pt x="8" y="414"/>
                    </a:lnTo>
                    <a:lnTo>
                      <a:pt x="5" y="414"/>
                    </a:lnTo>
                    <a:lnTo>
                      <a:pt x="2" y="412"/>
                    </a:lnTo>
                    <a:lnTo>
                      <a:pt x="1" y="410"/>
                    </a:lnTo>
                    <a:lnTo>
                      <a:pt x="0" y="408"/>
                    </a:lnTo>
                    <a:lnTo>
                      <a:pt x="0" y="6"/>
                    </a:lnTo>
                    <a:lnTo>
                      <a:pt x="1" y="4"/>
                    </a:lnTo>
                    <a:lnTo>
                      <a:pt x="2" y="2"/>
                    </a:lnTo>
                    <a:lnTo>
                      <a:pt x="5" y="1"/>
                    </a:lnTo>
                    <a:lnTo>
                      <a:pt x="8" y="0"/>
                    </a:lnTo>
                    <a:lnTo>
                      <a:pt x="109" y="0"/>
                    </a:lnTo>
                    <a:lnTo>
                      <a:pt x="113" y="1"/>
                    </a:lnTo>
                    <a:lnTo>
                      <a:pt x="115" y="2"/>
                    </a:lnTo>
                    <a:lnTo>
                      <a:pt x="116" y="4"/>
                    </a:lnTo>
                    <a:lnTo>
                      <a:pt x="117" y="6"/>
                    </a:lnTo>
                    <a:lnTo>
                      <a:pt x="116"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3" name="Freeform 56"/>
              <p:cNvSpPr>
                <a:spLocks/>
              </p:cNvSpPr>
              <p:nvPr userDrawn="1"/>
            </p:nvSpPr>
            <p:spPr bwMode="auto">
              <a:xfrm>
                <a:off x="7090178" y="4971020"/>
                <a:ext cx="40448" cy="74155"/>
              </a:xfrm>
              <a:custGeom>
                <a:avLst/>
                <a:gdLst>
                  <a:gd name="T0" fmla="*/ 39929 w 78"/>
                  <a:gd name="T1" fmla="*/ 28400 h 141"/>
                  <a:gd name="T2" fmla="*/ 36818 w 78"/>
                  <a:gd name="T3" fmla="*/ 526 h 141"/>
                  <a:gd name="T4" fmla="*/ 36818 w 78"/>
                  <a:gd name="T5" fmla="*/ 0 h 141"/>
                  <a:gd name="T6" fmla="*/ 36818 w 78"/>
                  <a:gd name="T7" fmla="*/ 0 h 141"/>
                  <a:gd name="T8" fmla="*/ 26965 w 78"/>
                  <a:gd name="T9" fmla="*/ 526 h 141"/>
                  <a:gd name="T10" fmla="*/ 18150 w 78"/>
                  <a:gd name="T11" fmla="*/ 1578 h 141"/>
                  <a:gd name="T12" fmla="*/ 9334 w 78"/>
                  <a:gd name="T13" fmla="*/ 3156 h 141"/>
                  <a:gd name="T14" fmla="*/ 0 w 78"/>
                  <a:gd name="T15" fmla="*/ 6311 h 141"/>
                  <a:gd name="T16" fmla="*/ 4149 w 78"/>
                  <a:gd name="T17" fmla="*/ 31029 h 141"/>
                  <a:gd name="T18" fmla="*/ 4667 w 78"/>
                  <a:gd name="T19" fmla="*/ 36289 h 141"/>
                  <a:gd name="T20" fmla="*/ 6223 w 78"/>
                  <a:gd name="T21" fmla="*/ 41548 h 141"/>
                  <a:gd name="T22" fmla="*/ 7778 w 78"/>
                  <a:gd name="T23" fmla="*/ 46281 h 141"/>
                  <a:gd name="T24" fmla="*/ 9334 w 78"/>
                  <a:gd name="T25" fmla="*/ 50489 h 141"/>
                  <a:gd name="T26" fmla="*/ 12446 w 78"/>
                  <a:gd name="T27" fmla="*/ 57851 h 141"/>
                  <a:gd name="T28" fmla="*/ 16594 w 78"/>
                  <a:gd name="T29" fmla="*/ 64162 h 141"/>
                  <a:gd name="T30" fmla="*/ 19705 w 78"/>
                  <a:gd name="T31" fmla="*/ 68896 h 141"/>
                  <a:gd name="T32" fmla="*/ 23335 w 78"/>
                  <a:gd name="T33" fmla="*/ 72051 h 141"/>
                  <a:gd name="T34" fmla="*/ 25410 w 78"/>
                  <a:gd name="T35" fmla="*/ 73629 h 141"/>
                  <a:gd name="T36" fmla="*/ 26447 w 78"/>
                  <a:gd name="T37" fmla="*/ 74155 h 141"/>
                  <a:gd name="T38" fmla="*/ 28002 w 78"/>
                  <a:gd name="T39" fmla="*/ 73629 h 141"/>
                  <a:gd name="T40" fmla="*/ 30595 w 78"/>
                  <a:gd name="T41" fmla="*/ 72051 h 141"/>
                  <a:gd name="T42" fmla="*/ 32670 w 78"/>
                  <a:gd name="T43" fmla="*/ 68896 h 141"/>
                  <a:gd name="T44" fmla="*/ 35781 w 78"/>
                  <a:gd name="T45" fmla="*/ 64162 h 141"/>
                  <a:gd name="T46" fmla="*/ 37855 w 78"/>
                  <a:gd name="T47" fmla="*/ 57851 h 141"/>
                  <a:gd name="T48" fmla="*/ 39411 w 78"/>
                  <a:gd name="T49" fmla="*/ 49963 h 141"/>
                  <a:gd name="T50" fmla="*/ 39929 w 78"/>
                  <a:gd name="T51" fmla="*/ 45229 h 141"/>
                  <a:gd name="T52" fmla="*/ 40448 w 78"/>
                  <a:gd name="T53" fmla="*/ 40496 h 141"/>
                  <a:gd name="T54" fmla="*/ 40448 w 78"/>
                  <a:gd name="T55" fmla="*/ 34711 h 141"/>
                  <a:gd name="T56" fmla="*/ 39929 w 78"/>
                  <a:gd name="T57" fmla="*/ 28400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141">
                    <a:moveTo>
                      <a:pt x="77" y="54"/>
                    </a:moveTo>
                    <a:lnTo>
                      <a:pt x="71" y="1"/>
                    </a:lnTo>
                    <a:lnTo>
                      <a:pt x="71" y="0"/>
                    </a:lnTo>
                    <a:lnTo>
                      <a:pt x="52" y="1"/>
                    </a:lnTo>
                    <a:lnTo>
                      <a:pt x="35" y="3"/>
                    </a:lnTo>
                    <a:lnTo>
                      <a:pt x="18" y="6"/>
                    </a:lnTo>
                    <a:lnTo>
                      <a:pt x="0" y="12"/>
                    </a:lnTo>
                    <a:lnTo>
                      <a:pt x="8" y="59"/>
                    </a:lnTo>
                    <a:lnTo>
                      <a:pt x="9" y="69"/>
                    </a:lnTo>
                    <a:lnTo>
                      <a:pt x="12" y="79"/>
                    </a:lnTo>
                    <a:lnTo>
                      <a:pt x="15" y="88"/>
                    </a:lnTo>
                    <a:lnTo>
                      <a:pt x="18" y="96"/>
                    </a:lnTo>
                    <a:lnTo>
                      <a:pt x="24" y="110"/>
                    </a:lnTo>
                    <a:lnTo>
                      <a:pt x="32" y="122"/>
                    </a:lnTo>
                    <a:lnTo>
                      <a:pt x="38" y="131"/>
                    </a:lnTo>
                    <a:lnTo>
                      <a:pt x="45" y="137"/>
                    </a:lnTo>
                    <a:lnTo>
                      <a:pt x="49" y="140"/>
                    </a:lnTo>
                    <a:lnTo>
                      <a:pt x="51" y="141"/>
                    </a:lnTo>
                    <a:lnTo>
                      <a:pt x="54" y="140"/>
                    </a:lnTo>
                    <a:lnTo>
                      <a:pt x="59" y="137"/>
                    </a:lnTo>
                    <a:lnTo>
                      <a:pt x="63" y="131"/>
                    </a:lnTo>
                    <a:lnTo>
                      <a:pt x="69" y="122"/>
                    </a:lnTo>
                    <a:lnTo>
                      <a:pt x="73" y="110"/>
                    </a:lnTo>
                    <a:lnTo>
                      <a:pt x="76" y="95"/>
                    </a:lnTo>
                    <a:lnTo>
                      <a:pt x="77" y="86"/>
                    </a:lnTo>
                    <a:lnTo>
                      <a:pt x="78" y="77"/>
                    </a:lnTo>
                    <a:lnTo>
                      <a:pt x="78" y="66"/>
                    </a:lnTo>
                    <a:lnTo>
                      <a:pt x="7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4" name="Freeform 57"/>
              <p:cNvSpPr>
                <a:spLocks/>
              </p:cNvSpPr>
              <p:nvPr userDrawn="1"/>
            </p:nvSpPr>
            <p:spPr bwMode="auto">
              <a:xfrm>
                <a:off x="7017372" y="5041130"/>
                <a:ext cx="24269" cy="49886"/>
              </a:xfrm>
              <a:custGeom>
                <a:avLst/>
                <a:gdLst>
                  <a:gd name="T0" fmla="*/ 5448 w 49"/>
                  <a:gd name="T1" fmla="*/ 35336 h 96"/>
                  <a:gd name="T2" fmla="*/ 8420 w 49"/>
                  <a:gd name="T3" fmla="*/ 40532 h 96"/>
                  <a:gd name="T4" fmla="*/ 12382 w 49"/>
                  <a:gd name="T5" fmla="*/ 44690 h 96"/>
                  <a:gd name="T6" fmla="*/ 14859 w 49"/>
                  <a:gd name="T7" fmla="*/ 47288 h 96"/>
                  <a:gd name="T8" fmla="*/ 17830 w 49"/>
                  <a:gd name="T9" fmla="*/ 48327 h 96"/>
                  <a:gd name="T10" fmla="*/ 20307 w 49"/>
                  <a:gd name="T11" fmla="*/ 49886 h 96"/>
                  <a:gd name="T12" fmla="*/ 21793 w 49"/>
                  <a:gd name="T13" fmla="*/ 49886 h 96"/>
                  <a:gd name="T14" fmla="*/ 23278 w 49"/>
                  <a:gd name="T15" fmla="*/ 49366 h 96"/>
                  <a:gd name="T16" fmla="*/ 23774 w 49"/>
                  <a:gd name="T17" fmla="*/ 48327 h 96"/>
                  <a:gd name="T18" fmla="*/ 24269 w 49"/>
                  <a:gd name="T19" fmla="*/ 44690 h 96"/>
                  <a:gd name="T20" fmla="*/ 23278 w 49"/>
                  <a:gd name="T21" fmla="*/ 36375 h 96"/>
                  <a:gd name="T22" fmla="*/ 21793 w 49"/>
                  <a:gd name="T23" fmla="*/ 30659 h 96"/>
                  <a:gd name="T24" fmla="*/ 20307 w 49"/>
                  <a:gd name="T25" fmla="*/ 24423 h 96"/>
                  <a:gd name="T26" fmla="*/ 17830 w 49"/>
                  <a:gd name="T27" fmla="*/ 17668 h 96"/>
                  <a:gd name="T28" fmla="*/ 14363 w 49"/>
                  <a:gd name="T29" fmla="*/ 10393 h 96"/>
                  <a:gd name="T30" fmla="*/ 7925 w 49"/>
                  <a:gd name="T31" fmla="*/ 0 h 96"/>
                  <a:gd name="T32" fmla="*/ 5943 w 49"/>
                  <a:gd name="T33" fmla="*/ 5716 h 96"/>
                  <a:gd name="T34" fmla="*/ 3962 w 49"/>
                  <a:gd name="T35" fmla="*/ 12472 h 96"/>
                  <a:gd name="T36" fmla="*/ 1486 w 49"/>
                  <a:gd name="T37" fmla="*/ 19227 h 96"/>
                  <a:gd name="T38" fmla="*/ 0 w 49"/>
                  <a:gd name="T39" fmla="*/ 25982 h 96"/>
                  <a:gd name="T40" fmla="*/ 5448 w 49"/>
                  <a:gd name="T41" fmla="*/ 35336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96">
                    <a:moveTo>
                      <a:pt x="11" y="68"/>
                    </a:moveTo>
                    <a:lnTo>
                      <a:pt x="17" y="78"/>
                    </a:lnTo>
                    <a:lnTo>
                      <a:pt x="25" y="86"/>
                    </a:lnTo>
                    <a:lnTo>
                      <a:pt x="30" y="91"/>
                    </a:lnTo>
                    <a:lnTo>
                      <a:pt x="36" y="93"/>
                    </a:lnTo>
                    <a:lnTo>
                      <a:pt x="41" y="96"/>
                    </a:lnTo>
                    <a:lnTo>
                      <a:pt x="44" y="96"/>
                    </a:lnTo>
                    <a:lnTo>
                      <a:pt x="47" y="95"/>
                    </a:lnTo>
                    <a:lnTo>
                      <a:pt x="48" y="93"/>
                    </a:lnTo>
                    <a:lnTo>
                      <a:pt x="49" y="86"/>
                    </a:lnTo>
                    <a:lnTo>
                      <a:pt x="47" y="70"/>
                    </a:lnTo>
                    <a:lnTo>
                      <a:pt x="44" y="59"/>
                    </a:lnTo>
                    <a:lnTo>
                      <a:pt x="41" y="47"/>
                    </a:lnTo>
                    <a:lnTo>
                      <a:pt x="36" y="34"/>
                    </a:lnTo>
                    <a:lnTo>
                      <a:pt x="29" y="20"/>
                    </a:lnTo>
                    <a:lnTo>
                      <a:pt x="16" y="0"/>
                    </a:lnTo>
                    <a:lnTo>
                      <a:pt x="12" y="11"/>
                    </a:lnTo>
                    <a:lnTo>
                      <a:pt x="8" y="24"/>
                    </a:lnTo>
                    <a:lnTo>
                      <a:pt x="3" y="37"/>
                    </a:lnTo>
                    <a:lnTo>
                      <a:pt x="0" y="50"/>
                    </a:lnTo>
                    <a:lnTo>
                      <a:pt x="11"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5" name="Freeform 58"/>
              <p:cNvSpPr>
                <a:spLocks/>
              </p:cNvSpPr>
              <p:nvPr userDrawn="1"/>
            </p:nvSpPr>
            <p:spPr bwMode="auto">
              <a:xfrm>
                <a:off x="7038944" y="4992593"/>
                <a:ext cx="33707" cy="66065"/>
              </a:xfrm>
              <a:custGeom>
                <a:avLst/>
                <a:gdLst>
                  <a:gd name="T0" fmla="*/ 28270 w 62"/>
                  <a:gd name="T1" fmla="*/ 20036 h 122"/>
                  <a:gd name="T2" fmla="*/ 21203 w 62"/>
                  <a:gd name="T3" fmla="*/ 0 h 122"/>
                  <a:gd name="T4" fmla="*/ 15766 w 62"/>
                  <a:gd name="T5" fmla="*/ 4874 h 122"/>
                  <a:gd name="T6" fmla="*/ 9786 w 62"/>
                  <a:gd name="T7" fmla="*/ 9747 h 122"/>
                  <a:gd name="T8" fmla="*/ 4893 w 62"/>
                  <a:gd name="T9" fmla="*/ 15704 h 122"/>
                  <a:gd name="T10" fmla="*/ 0 w 62"/>
                  <a:gd name="T11" fmla="*/ 21661 h 122"/>
                  <a:gd name="T12" fmla="*/ 5980 w 62"/>
                  <a:gd name="T13" fmla="*/ 38448 h 122"/>
                  <a:gd name="T14" fmla="*/ 10330 w 62"/>
                  <a:gd name="T15" fmla="*/ 46570 h 122"/>
                  <a:gd name="T16" fmla="*/ 13592 w 62"/>
                  <a:gd name="T17" fmla="*/ 53069 h 122"/>
                  <a:gd name="T18" fmla="*/ 17941 w 62"/>
                  <a:gd name="T19" fmla="*/ 58484 h 122"/>
                  <a:gd name="T20" fmla="*/ 21203 w 62"/>
                  <a:gd name="T21" fmla="*/ 61733 h 122"/>
                  <a:gd name="T22" fmla="*/ 25008 w 62"/>
                  <a:gd name="T23" fmla="*/ 64440 h 122"/>
                  <a:gd name="T24" fmla="*/ 27183 w 62"/>
                  <a:gd name="T25" fmla="*/ 65523 h 122"/>
                  <a:gd name="T26" fmla="*/ 29358 w 62"/>
                  <a:gd name="T27" fmla="*/ 66065 h 122"/>
                  <a:gd name="T28" fmla="*/ 30445 w 62"/>
                  <a:gd name="T29" fmla="*/ 66065 h 122"/>
                  <a:gd name="T30" fmla="*/ 31532 w 62"/>
                  <a:gd name="T31" fmla="*/ 64982 h 122"/>
                  <a:gd name="T32" fmla="*/ 32076 w 62"/>
                  <a:gd name="T33" fmla="*/ 62816 h 122"/>
                  <a:gd name="T34" fmla="*/ 33163 w 62"/>
                  <a:gd name="T35" fmla="*/ 58484 h 122"/>
                  <a:gd name="T36" fmla="*/ 33707 w 62"/>
                  <a:gd name="T37" fmla="*/ 53069 h 122"/>
                  <a:gd name="T38" fmla="*/ 33707 w 62"/>
                  <a:gd name="T39" fmla="*/ 46570 h 122"/>
                  <a:gd name="T40" fmla="*/ 33163 w 62"/>
                  <a:gd name="T41" fmla="*/ 38448 h 122"/>
                  <a:gd name="T42" fmla="*/ 31532 w 62"/>
                  <a:gd name="T43" fmla="*/ 29783 h 122"/>
                  <a:gd name="T44" fmla="*/ 28270 w 62"/>
                  <a:gd name="T45" fmla="*/ 20036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 h="122">
                    <a:moveTo>
                      <a:pt x="52" y="37"/>
                    </a:moveTo>
                    <a:lnTo>
                      <a:pt x="39" y="0"/>
                    </a:lnTo>
                    <a:lnTo>
                      <a:pt x="29" y="9"/>
                    </a:lnTo>
                    <a:lnTo>
                      <a:pt x="18" y="18"/>
                    </a:lnTo>
                    <a:lnTo>
                      <a:pt x="9" y="29"/>
                    </a:lnTo>
                    <a:lnTo>
                      <a:pt x="0" y="40"/>
                    </a:lnTo>
                    <a:lnTo>
                      <a:pt x="11" y="71"/>
                    </a:lnTo>
                    <a:lnTo>
                      <a:pt x="19" y="86"/>
                    </a:lnTo>
                    <a:lnTo>
                      <a:pt x="25" y="98"/>
                    </a:lnTo>
                    <a:lnTo>
                      <a:pt x="33" y="108"/>
                    </a:lnTo>
                    <a:lnTo>
                      <a:pt x="39" y="114"/>
                    </a:lnTo>
                    <a:lnTo>
                      <a:pt x="46" y="119"/>
                    </a:lnTo>
                    <a:lnTo>
                      <a:pt x="50" y="121"/>
                    </a:lnTo>
                    <a:lnTo>
                      <a:pt x="54" y="122"/>
                    </a:lnTo>
                    <a:lnTo>
                      <a:pt x="56" y="122"/>
                    </a:lnTo>
                    <a:lnTo>
                      <a:pt x="58" y="120"/>
                    </a:lnTo>
                    <a:lnTo>
                      <a:pt x="59" y="116"/>
                    </a:lnTo>
                    <a:lnTo>
                      <a:pt x="61" y="108"/>
                    </a:lnTo>
                    <a:lnTo>
                      <a:pt x="62" y="98"/>
                    </a:lnTo>
                    <a:lnTo>
                      <a:pt x="62" y="86"/>
                    </a:lnTo>
                    <a:lnTo>
                      <a:pt x="61" y="71"/>
                    </a:lnTo>
                    <a:lnTo>
                      <a:pt x="58" y="55"/>
                    </a:lnTo>
                    <a:lnTo>
                      <a:pt x="5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6" name="Freeform 59"/>
              <p:cNvSpPr>
                <a:spLocks/>
              </p:cNvSpPr>
              <p:nvPr userDrawn="1"/>
            </p:nvSpPr>
            <p:spPr bwMode="auto">
              <a:xfrm>
                <a:off x="7011979" y="5096409"/>
                <a:ext cx="18876" cy="39100"/>
              </a:xfrm>
              <a:custGeom>
                <a:avLst/>
                <a:gdLst>
                  <a:gd name="T0" fmla="*/ 18876 w 35"/>
                  <a:gd name="T1" fmla="*/ 35451 h 75"/>
                  <a:gd name="T2" fmla="*/ 18337 w 35"/>
                  <a:gd name="T3" fmla="*/ 31801 h 75"/>
                  <a:gd name="T4" fmla="*/ 16179 w 35"/>
                  <a:gd name="T5" fmla="*/ 24503 h 75"/>
                  <a:gd name="T6" fmla="*/ 14561 w 35"/>
                  <a:gd name="T7" fmla="*/ 19811 h 75"/>
                  <a:gd name="T8" fmla="*/ 11865 w 35"/>
                  <a:gd name="T9" fmla="*/ 14597 h 75"/>
                  <a:gd name="T10" fmla="*/ 9168 w 35"/>
                  <a:gd name="T11" fmla="*/ 9905 h 75"/>
                  <a:gd name="T12" fmla="*/ 4854 w 35"/>
                  <a:gd name="T13" fmla="*/ 5213 h 75"/>
                  <a:gd name="T14" fmla="*/ 539 w 35"/>
                  <a:gd name="T15" fmla="*/ 0 h 75"/>
                  <a:gd name="T16" fmla="*/ 0 w 35"/>
                  <a:gd name="T17" fmla="*/ 6777 h 75"/>
                  <a:gd name="T18" fmla="*/ 0 w 35"/>
                  <a:gd name="T19" fmla="*/ 13555 h 75"/>
                  <a:gd name="T20" fmla="*/ 0 w 35"/>
                  <a:gd name="T21" fmla="*/ 20332 h 75"/>
                  <a:gd name="T22" fmla="*/ 0 w 35"/>
                  <a:gd name="T23" fmla="*/ 27631 h 75"/>
                  <a:gd name="T24" fmla="*/ 3775 w 35"/>
                  <a:gd name="T25" fmla="*/ 32323 h 75"/>
                  <a:gd name="T26" fmla="*/ 7550 w 35"/>
                  <a:gd name="T27" fmla="*/ 35451 h 75"/>
                  <a:gd name="T28" fmla="*/ 10247 w 35"/>
                  <a:gd name="T29" fmla="*/ 38057 h 75"/>
                  <a:gd name="T30" fmla="*/ 12944 w 35"/>
                  <a:gd name="T31" fmla="*/ 38579 h 75"/>
                  <a:gd name="T32" fmla="*/ 15101 w 35"/>
                  <a:gd name="T33" fmla="*/ 39100 h 75"/>
                  <a:gd name="T34" fmla="*/ 16719 w 35"/>
                  <a:gd name="T35" fmla="*/ 38579 h 75"/>
                  <a:gd name="T36" fmla="*/ 17797 w 35"/>
                  <a:gd name="T37" fmla="*/ 37536 h 75"/>
                  <a:gd name="T38" fmla="*/ 18876 w 35"/>
                  <a:gd name="T39" fmla="*/ 35972 h 75"/>
                  <a:gd name="T40" fmla="*/ 18876 w 35"/>
                  <a:gd name="T41" fmla="*/ 35451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75">
                    <a:moveTo>
                      <a:pt x="35" y="68"/>
                    </a:moveTo>
                    <a:lnTo>
                      <a:pt x="34" y="61"/>
                    </a:lnTo>
                    <a:lnTo>
                      <a:pt x="30" y="47"/>
                    </a:lnTo>
                    <a:lnTo>
                      <a:pt x="27" y="38"/>
                    </a:lnTo>
                    <a:lnTo>
                      <a:pt x="22" y="28"/>
                    </a:lnTo>
                    <a:lnTo>
                      <a:pt x="17" y="19"/>
                    </a:lnTo>
                    <a:lnTo>
                      <a:pt x="9" y="10"/>
                    </a:lnTo>
                    <a:lnTo>
                      <a:pt x="1" y="0"/>
                    </a:lnTo>
                    <a:lnTo>
                      <a:pt x="0" y="13"/>
                    </a:lnTo>
                    <a:lnTo>
                      <a:pt x="0" y="26"/>
                    </a:lnTo>
                    <a:lnTo>
                      <a:pt x="0" y="39"/>
                    </a:lnTo>
                    <a:lnTo>
                      <a:pt x="0" y="53"/>
                    </a:lnTo>
                    <a:lnTo>
                      <a:pt x="7" y="62"/>
                    </a:lnTo>
                    <a:lnTo>
                      <a:pt x="14" y="68"/>
                    </a:lnTo>
                    <a:lnTo>
                      <a:pt x="19" y="73"/>
                    </a:lnTo>
                    <a:lnTo>
                      <a:pt x="24" y="74"/>
                    </a:lnTo>
                    <a:lnTo>
                      <a:pt x="28" y="75"/>
                    </a:lnTo>
                    <a:lnTo>
                      <a:pt x="31" y="74"/>
                    </a:lnTo>
                    <a:lnTo>
                      <a:pt x="33" y="72"/>
                    </a:lnTo>
                    <a:lnTo>
                      <a:pt x="35" y="69"/>
                    </a:lnTo>
                    <a:lnTo>
                      <a:pt x="35"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7" name="Freeform 60"/>
              <p:cNvSpPr>
                <a:spLocks/>
              </p:cNvSpPr>
              <p:nvPr userDrawn="1"/>
            </p:nvSpPr>
            <p:spPr bwMode="auto">
              <a:xfrm>
                <a:off x="7315340" y="5445612"/>
                <a:ext cx="70110" cy="55279"/>
              </a:xfrm>
              <a:custGeom>
                <a:avLst/>
                <a:gdLst>
                  <a:gd name="T0" fmla="*/ 70110 w 133"/>
                  <a:gd name="T1" fmla="*/ 48961 h 105"/>
                  <a:gd name="T2" fmla="*/ 69583 w 133"/>
                  <a:gd name="T3" fmla="*/ 48961 h 105"/>
                  <a:gd name="T4" fmla="*/ 69583 w 133"/>
                  <a:gd name="T5" fmla="*/ 48961 h 105"/>
                  <a:gd name="T6" fmla="*/ 49024 w 133"/>
                  <a:gd name="T7" fmla="*/ 27903 h 105"/>
                  <a:gd name="T8" fmla="*/ 40063 w 133"/>
                  <a:gd name="T9" fmla="*/ 19479 h 105"/>
                  <a:gd name="T10" fmla="*/ 31101 w 133"/>
                  <a:gd name="T11" fmla="*/ 12635 h 105"/>
                  <a:gd name="T12" fmla="*/ 23194 w 133"/>
                  <a:gd name="T13" fmla="*/ 7371 h 105"/>
                  <a:gd name="T14" fmla="*/ 15814 w 133"/>
                  <a:gd name="T15" fmla="*/ 4212 h 105"/>
                  <a:gd name="T16" fmla="*/ 10016 w 133"/>
                  <a:gd name="T17" fmla="*/ 1579 h 105"/>
                  <a:gd name="T18" fmla="*/ 5799 w 133"/>
                  <a:gd name="T19" fmla="*/ 526 h 105"/>
                  <a:gd name="T20" fmla="*/ 2636 w 133"/>
                  <a:gd name="T21" fmla="*/ 0 h 105"/>
                  <a:gd name="T22" fmla="*/ 1054 w 133"/>
                  <a:gd name="T23" fmla="*/ 0 h 105"/>
                  <a:gd name="T24" fmla="*/ 527 w 133"/>
                  <a:gd name="T25" fmla="*/ 1053 h 105"/>
                  <a:gd name="T26" fmla="*/ 0 w 133"/>
                  <a:gd name="T27" fmla="*/ 3159 h 105"/>
                  <a:gd name="T28" fmla="*/ 527 w 133"/>
                  <a:gd name="T29" fmla="*/ 6318 h 105"/>
                  <a:gd name="T30" fmla="*/ 1054 w 133"/>
                  <a:gd name="T31" fmla="*/ 11056 h 105"/>
                  <a:gd name="T32" fmla="*/ 3163 w 133"/>
                  <a:gd name="T33" fmla="*/ 16320 h 105"/>
                  <a:gd name="T34" fmla="*/ 6853 w 133"/>
                  <a:gd name="T35" fmla="*/ 22638 h 105"/>
                  <a:gd name="T36" fmla="*/ 12124 w 133"/>
                  <a:gd name="T37" fmla="*/ 30009 h 105"/>
                  <a:gd name="T38" fmla="*/ 18977 w 133"/>
                  <a:gd name="T39" fmla="*/ 38959 h 105"/>
                  <a:gd name="T40" fmla="*/ 34264 w 133"/>
                  <a:gd name="T41" fmla="*/ 55279 h 105"/>
                  <a:gd name="T42" fmla="*/ 39009 w 133"/>
                  <a:gd name="T43" fmla="*/ 54753 h 105"/>
                  <a:gd name="T44" fmla="*/ 43753 w 133"/>
                  <a:gd name="T45" fmla="*/ 54226 h 105"/>
                  <a:gd name="T46" fmla="*/ 48497 w 133"/>
                  <a:gd name="T47" fmla="*/ 54226 h 105"/>
                  <a:gd name="T48" fmla="*/ 52714 w 133"/>
                  <a:gd name="T49" fmla="*/ 53700 h 105"/>
                  <a:gd name="T50" fmla="*/ 61676 w 133"/>
                  <a:gd name="T51" fmla="*/ 51594 h 105"/>
                  <a:gd name="T52" fmla="*/ 70110 w 133"/>
                  <a:gd name="T53" fmla="*/ 48961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3" h="105">
                    <a:moveTo>
                      <a:pt x="133" y="93"/>
                    </a:moveTo>
                    <a:lnTo>
                      <a:pt x="132" y="93"/>
                    </a:lnTo>
                    <a:lnTo>
                      <a:pt x="93" y="53"/>
                    </a:lnTo>
                    <a:lnTo>
                      <a:pt x="76" y="37"/>
                    </a:lnTo>
                    <a:lnTo>
                      <a:pt x="59" y="24"/>
                    </a:lnTo>
                    <a:lnTo>
                      <a:pt x="44" y="14"/>
                    </a:lnTo>
                    <a:lnTo>
                      <a:pt x="30" y="8"/>
                    </a:lnTo>
                    <a:lnTo>
                      <a:pt x="19" y="3"/>
                    </a:lnTo>
                    <a:lnTo>
                      <a:pt x="11" y="1"/>
                    </a:lnTo>
                    <a:lnTo>
                      <a:pt x="5" y="0"/>
                    </a:lnTo>
                    <a:lnTo>
                      <a:pt x="2" y="0"/>
                    </a:lnTo>
                    <a:lnTo>
                      <a:pt x="1" y="2"/>
                    </a:lnTo>
                    <a:lnTo>
                      <a:pt x="0" y="6"/>
                    </a:lnTo>
                    <a:lnTo>
                      <a:pt x="1" y="12"/>
                    </a:lnTo>
                    <a:lnTo>
                      <a:pt x="2" y="21"/>
                    </a:lnTo>
                    <a:lnTo>
                      <a:pt x="6" y="31"/>
                    </a:lnTo>
                    <a:lnTo>
                      <a:pt x="13" y="43"/>
                    </a:lnTo>
                    <a:lnTo>
                      <a:pt x="23" y="57"/>
                    </a:lnTo>
                    <a:lnTo>
                      <a:pt x="36" y="74"/>
                    </a:lnTo>
                    <a:lnTo>
                      <a:pt x="65" y="105"/>
                    </a:lnTo>
                    <a:lnTo>
                      <a:pt x="74" y="104"/>
                    </a:lnTo>
                    <a:lnTo>
                      <a:pt x="83" y="103"/>
                    </a:lnTo>
                    <a:lnTo>
                      <a:pt x="92" y="103"/>
                    </a:lnTo>
                    <a:lnTo>
                      <a:pt x="100" y="102"/>
                    </a:lnTo>
                    <a:lnTo>
                      <a:pt x="117" y="98"/>
                    </a:lnTo>
                    <a:lnTo>
                      <a:pt x="13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8" name="Freeform 61"/>
              <p:cNvSpPr>
                <a:spLocks/>
              </p:cNvSpPr>
              <p:nvPr userDrawn="1"/>
            </p:nvSpPr>
            <p:spPr bwMode="auto">
              <a:xfrm>
                <a:off x="7351743" y="5402467"/>
                <a:ext cx="87638" cy="70110"/>
              </a:xfrm>
              <a:custGeom>
                <a:avLst/>
                <a:gdLst>
                  <a:gd name="T0" fmla="*/ 87110 w 166"/>
                  <a:gd name="T1" fmla="*/ 35319 h 133"/>
                  <a:gd name="T2" fmla="*/ 57017 w 166"/>
                  <a:gd name="T3" fmla="*/ 15814 h 133"/>
                  <a:gd name="T4" fmla="*/ 50154 w 166"/>
                  <a:gd name="T5" fmla="*/ 12124 h 133"/>
                  <a:gd name="T6" fmla="*/ 43819 w 166"/>
                  <a:gd name="T7" fmla="*/ 8434 h 133"/>
                  <a:gd name="T8" fmla="*/ 38012 w 166"/>
                  <a:gd name="T9" fmla="*/ 6326 h 133"/>
                  <a:gd name="T10" fmla="*/ 32732 w 166"/>
                  <a:gd name="T11" fmla="*/ 4217 h 133"/>
                  <a:gd name="T12" fmla="*/ 27453 w 166"/>
                  <a:gd name="T13" fmla="*/ 2636 h 133"/>
                  <a:gd name="T14" fmla="*/ 22701 w 166"/>
                  <a:gd name="T15" fmla="*/ 1054 h 133"/>
                  <a:gd name="T16" fmla="*/ 19006 w 166"/>
                  <a:gd name="T17" fmla="*/ 527 h 133"/>
                  <a:gd name="T18" fmla="*/ 14782 w 166"/>
                  <a:gd name="T19" fmla="*/ 0 h 133"/>
                  <a:gd name="T20" fmla="*/ 8447 w 166"/>
                  <a:gd name="T21" fmla="*/ 0 h 133"/>
                  <a:gd name="T22" fmla="*/ 4224 w 166"/>
                  <a:gd name="T23" fmla="*/ 527 h 133"/>
                  <a:gd name="T24" fmla="*/ 1056 w 166"/>
                  <a:gd name="T25" fmla="*/ 1581 h 133"/>
                  <a:gd name="T26" fmla="*/ 0 w 166"/>
                  <a:gd name="T27" fmla="*/ 3163 h 133"/>
                  <a:gd name="T28" fmla="*/ 0 w 166"/>
                  <a:gd name="T29" fmla="*/ 4744 h 133"/>
                  <a:gd name="T30" fmla="*/ 1056 w 166"/>
                  <a:gd name="T31" fmla="*/ 7907 h 133"/>
                  <a:gd name="T32" fmla="*/ 2640 w 166"/>
                  <a:gd name="T33" fmla="*/ 13179 h 133"/>
                  <a:gd name="T34" fmla="*/ 6335 w 166"/>
                  <a:gd name="T35" fmla="*/ 18977 h 133"/>
                  <a:gd name="T36" fmla="*/ 11087 w 166"/>
                  <a:gd name="T37" fmla="*/ 26357 h 133"/>
                  <a:gd name="T38" fmla="*/ 17950 w 166"/>
                  <a:gd name="T39" fmla="*/ 33737 h 133"/>
                  <a:gd name="T40" fmla="*/ 21646 w 166"/>
                  <a:gd name="T41" fmla="*/ 38481 h 133"/>
                  <a:gd name="T42" fmla="*/ 26397 w 166"/>
                  <a:gd name="T43" fmla="*/ 42171 h 133"/>
                  <a:gd name="T44" fmla="*/ 31148 w 166"/>
                  <a:gd name="T45" fmla="*/ 46389 h 133"/>
                  <a:gd name="T46" fmla="*/ 36956 w 166"/>
                  <a:gd name="T47" fmla="*/ 50606 h 133"/>
                  <a:gd name="T48" fmla="*/ 63881 w 166"/>
                  <a:gd name="T49" fmla="*/ 69583 h 133"/>
                  <a:gd name="T50" fmla="*/ 64409 w 166"/>
                  <a:gd name="T51" fmla="*/ 70110 h 133"/>
                  <a:gd name="T52" fmla="*/ 64937 w 166"/>
                  <a:gd name="T53" fmla="*/ 70110 h 133"/>
                  <a:gd name="T54" fmla="*/ 71272 w 166"/>
                  <a:gd name="T55" fmla="*/ 62730 h 133"/>
                  <a:gd name="T56" fmla="*/ 77607 w 166"/>
                  <a:gd name="T57" fmla="*/ 54823 h 133"/>
                  <a:gd name="T58" fmla="*/ 82887 w 166"/>
                  <a:gd name="T59" fmla="*/ 45861 h 133"/>
                  <a:gd name="T60" fmla="*/ 87638 w 166"/>
                  <a:gd name="T61" fmla="*/ 35846 h 133"/>
                  <a:gd name="T62" fmla="*/ 87110 w 166"/>
                  <a:gd name="T63" fmla="*/ 35846 h 133"/>
                  <a:gd name="T64" fmla="*/ 87110 w 166"/>
                  <a:gd name="T65" fmla="*/ 35319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133">
                    <a:moveTo>
                      <a:pt x="165" y="67"/>
                    </a:moveTo>
                    <a:lnTo>
                      <a:pt x="108" y="30"/>
                    </a:lnTo>
                    <a:lnTo>
                      <a:pt x="95" y="23"/>
                    </a:lnTo>
                    <a:lnTo>
                      <a:pt x="83" y="16"/>
                    </a:lnTo>
                    <a:lnTo>
                      <a:pt x="72" y="12"/>
                    </a:lnTo>
                    <a:lnTo>
                      <a:pt x="62" y="8"/>
                    </a:lnTo>
                    <a:lnTo>
                      <a:pt x="52" y="5"/>
                    </a:lnTo>
                    <a:lnTo>
                      <a:pt x="43" y="2"/>
                    </a:lnTo>
                    <a:lnTo>
                      <a:pt x="36" y="1"/>
                    </a:lnTo>
                    <a:lnTo>
                      <a:pt x="28" y="0"/>
                    </a:lnTo>
                    <a:lnTo>
                      <a:pt x="16" y="0"/>
                    </a:lnTo>
                    <a:lnTo>
                      <a:pt x="8" y="1"/>
                    </a:lnTo>
                    <a:lnTo>
                      <a:pt x="2" y="3"/>
                    </a:lnTo>
                    <a:lnTo>
                      <a:pt x="0" y="6"/>
                    </a:lnTo>
                    <a:lnTo>
                      <a:pt x="0" y="9"/>
                    </a:lnTo>
                    <a:lnTo>
                      <a:pt x="2" y="15"/>
                    </a:lnTo>
                    <a:lnTo>
                      <a:pt x="5" y="25"/>
                    </a:lnTo>
                    <a:lnTo>
                      <a:pt x="12" y="36"/>
                    </a:lnTo>
                    <a:lnTo>
                      <a:pt x="21" y="50"/>
                    </a:lnTo>
                    <a:lnTo>
                      <a:pt x="34" y="64"/>
                    </a:lnTo>
                    <a:lnTo>
                      <a:pt x="41" y="73"/>
                    </a:lnTo>
                    <a:lnTo>
                      <a:pt x="50" y="80"/>
                    </a:lnTo>
                    <a:lnTo>
                      <a:pt x="59" y="88"/>
                    </a:lnTo>
                    <a:lnTo>
                      <a:pt x="70" y="96"/>
                    </a:lnTo>
                    <a:lnTo>
                      <a:pt x="121" y="132"/>
                    </a:lnTo>
                    <a:lnTo>
                      <a:pt x="122" y="133"/>
                    </a:lnTo>
                    <a:lnTo>
                      <a:pt x="123" y="133"/>
                    </a:lnTo>
                    <a:lnTo>
                      <a:pt x="135" y="119"/>
                    </a:lnTo>
                    <a:lnTo>
                      <a:pt x="147" y="104"/>
                    </a:lnTo>
                    <a:lnTo>
                      <a:pt x="157" y="87"/>
                    </a:lnTo>
                    <a:lnTo>
                      <a:pt x="166" y="68"/>
                    </a:lnTo>
                    <a:lnTo>
                      <a:pt x="165" y="68"/>
                    </a:lnTo>
                    <a:lnTo>
                      <a:pt x="16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9" name="Freeform 62"/>
              <p:cNvSpPr>
                <a:spLocks/>
              </p:cNvSpPr>
              <p:nvPr userDrawn="1"/>
            </p:nvSpPr>
            <p:spPr bwMode="auto">
              <a:xfrm>
                <a:off x="7359833" y="5312133"/>
                <a:ext cx="95728" cy="74155"/>
              </a:xfrm>
              <a:custGeom>
                <a:avLst/>
                <a:gdLst>
                  <a:gd name="T0" fmla="*/ 93069 w 180"/>
                  <a:gd name="T1" fmla="*/ 11570 h 141"/>
                  <a:gd name="T2" fmla="*/ 92537 w 180"/>
                  <a:gd name="T3" fmla="*/ 11570 h 141"/>
                  <a:gd name="T4" fmla="*/ 91473 w 180"/>
                  <a:gd name="T5" fmla="*/ 11044 h 141"/>
                  <a:gd name="T6" fmla="*/ 54778 w 180"/>
                  <a:gd name="T7" fmla="*/ 2630 h 141"/>
                  <a:gd name="T8" fmla="*/ 47332 w 180"/>
                  <a:gd name="T9" fmla="*/ 1052 h 141"/>
                  <a:gd name="T10" fmla="*/ 39887 w 180"/>
                  <a:gd name="T11" fmla="*/ 0 h 141"/>
                  <a:gd name="T12" fmla="*/ 33505 w 180"/>
                  <a:gd name="T13" fmla="*/ 0 h 141"/>
                  <a:gd name="T14" fmla="*/ 27655 w 180"/>
                  <a:gd name="T15" fmla="*/ 0 h 141"/>
                  <a:gd name="T16" fmla="*/ 22337 w 180"/>
                  <a:gd name="T17" fmla="*/ 526 h 141"/>
                  <a:gd name="T18" fmla="*/ 18614 w 180"/>
                  <a:gd name="T19" fmla="*/ 1578 h 141"/>
                  <a:gd name="T20" fmla="*/ 14359 w 180"/>
                  <a:gd name="T21" fmla="*/ 3156 h 141"/>
                  <a:gd name="T22" fmla="*/ 11168 w 180"/>
                  <a:gd name="T23" fmla="*/ 4733 h 141"/>
                  <a:gd name="T24" fmla="*/ 5850 w 180"/>
                  <a:gd name="T25" fmla="*/ 8415 h 141"/>
                  <a:gd name="T26" fmla="*/ 3191 w 180"/>
                  <a:gd name="T27" fmla="*/ 11570 h 141"/>
                  <a:gd name="T28" fmla="*/ 532 w 180"/>
                  <a:gd name="T29" fmla="*/ 14726 h 141"/>
                  <a:gd name="T30" fmla="*/ 0 w 180"/>
                  <a:gd name="T31" fmla="*/ 16830 h 141"/>
                  <a:gd name="T32" fmla="*/ 1064 w 180"/>
                  <a:gd name="T33" fmla="*/ 18933 h 141"/>
                  <a:gd name="T34" fmla="*/ 4255 w 180"/>
                  <a:gd name="T35" fmla="*/ 23666 h 141"/>
                  <a:gd name="T36" fmla="*/ 7977 w 180"/>
                  <a:gd name="T37" fmla="*/ 28926 h 141"/>
                  <a:gd name="T38" fmla="*/ 13827 w 180"/>
                  <a:gd name="T39" fmla="*/ 35763 h 141"/>
                  <a:gd name="T40" fmla="*/ 18082 w 180"/>
                  <a:gd name="T41" fmla="*/ 38918 h 141"/>
                  <a:gd name="T42" fmla="*/ 21805 w 180"/>
                  <a:gd name="T43" fmla="*/ 42600 h 141"/>
                  <a:gd name="T44" fmla="*/ 26591 w 180"/>
                  <a:gd name="T45" fmla="*/ 45755 h 141"/>
                  <a:gd name="T46" fmla="*/ 31909 w 180"/>
                  <a:gd name="T47" fmla="*/ 49963 h 141"/>
                  <a:gd name="T48" fmla="*/ 37228 w 180"/>
                  <a:gd name="T49" fmla="*/ 53118 h 141"/>
                  <a:gd name="T50" fmla="*/ 43609 w 180"/>
                  <a:gd name="T51" fmla="*/ 56274 h 141"/>
                  <a:gd name="T52" fmla="*/ 50523 w 180"/>
                  <a:gd name="T53" fmla="*/ 59429 h 141"/>
                  <a:gd name="T54" fmla="*/ 57969 w 180"/>
                  <a:gd name="T55" fmla="*/ 61533 h 141"/>
                  <a:gd name="T56" fmla="*/ 93069 w 180"/>
                  <a:gd name="T57" fmla="*/ 73629 h 141"/>
                  <a:gd name="T58" fmla="*/ 93069 w 180"/>
                  <a:gd name="T59" fmla="*/ 73629 h 141"/>
                  <a:gd name="T60" fmla="*/ 93601 w 180"/>
                  <a:gd name="T61" fmla="*/ 74155 h 141"/>
                  <a:gd name="T62" fmla="*/ 94664 w 180"/>
                  <a:gd name="T63" fmla="*/ 59429 h 141"/>
                  <a:gd name="T64" fmla="*/ 95728 w 180"/>
                  <a:gd name="T65" fmla="*/ 44177 h 141"/>
                  <a:gd name="T66" fmla="*/ 94664 w 180"/>
                  <a:gd name="T67" fmla="*/ 28400 h 141"/>
                  <a:gd name="T68" fmla="*/ 93069 w 180"/>
                  <a:gd name="T69" fmla="*/ 11570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41">
                    <a:moveTo>
                      <a:pt x="175" y="22"/>
                    </a:moveTo>
                    <a:lnTo>
                      <a:pt x="174" y="22"/>
                    </a:lnTo>
                    <a:lnTo>
                      <a:pt x="172" y="21"/>
                    </a:lnTo>
                    <a:lnTo>
                      <a:pt x="103" y="5"/>
                    </a:lnTo>
                    <a:lnTo>
                      <a:pt x="89" y="2"/>
                    </a:lnTo>
                    <a:lnTo>
                      <a:pt x="75" y="0"/>
                    </a:lnTo>
                    <a:lnTo>
                      <a:pt x="63" y="0"/>
                    </a:lnTo>
                    <a:lnTo>
                      <a:pt x="52" y="0"/>
                    </a:lnTo>
                    <a:lnTo>
                      <a:pt x="42" y="1"/>
                    </a:lnTo>
                    <a:lnTo>
                      <a:pt x="35" y="3"/>
                    </a:lnTo>
                    <a:lnTo>
                      <a:pt x="27" y="6"/>
                    </a:lnTo>
                    <a:lnTo>
                      <a:pt x="21" y="9"/>
                    </a:lnTo>
                    <a:lnTo>
                      <a:pt x="11" y="16"/>
                    </a:lnTo>
                    <a:lnTo>
                      <a:pt x="6" y="22"/>
                    </a:lnTo>
                    <a:lnTo>
                      <a:pt x="1" y="28"/>
                    </a:lnTo>
                    <a:lnTo>
                      <a:pt x="0" y="32"/>
                    </a:lnTo>
                    <a:lnTo>
                      <a:pt x="2" y="36"/>
                    </a:lnTo>
                    <a:lnTo>
                      <a:pt x="8" y="45"/>
                    </a:lnTo>
                    <a:lnTo>
                      <a:pt x="15" y="55"/>
                    </a:lnTo>
                    <a:lnTo>
                      <a:pt x="26" y="68"/>
                    </a:lnTo>
                    <a:lnTo>
                      <a:pt x="34" y="74"/>
                    </a:lnTo>
                    <a:lnTo>
                      <a:pt x="41" y="81"/>
                    </a:lnTo>
                    <a:lnTo>
                      <a:pt x="50" y="87"/>
                    </a:lnTo>
                    <a:lnTo>
                      <a:pt x="60" y="95"/>
                    </a:lnTo>
                    <a:lnTo>
                      <a:pt x="70" y="101"/>
                    </a:lnTo>
                    <a:lnTo>
                      <a:pt x="82" y="107"/>
                    </a:lnTo>
                    <a:lnTo>
                      <a:pt x="95" y="113"/>
                    </a:lnTo>
                    <a:lnTo>
                      <a:pt x="109" y="117"/>
                    </a:lnTo>
                    <a:lnTo>
                      <a:pt x="175" y="140"/>
                    </a:lnTo>
                    <a:lnTo>
                      <a:pt x="176" y="141"/>
                    </a:lnTo>
                    <a:lnTo>
                      <a:pt x="178" y="113"/>
                    </a:lnTo>
                    <a:lnTo>
                      <a:pt x="180" y="84"/>
                    </a:lnTo>
                    <a:lnTo>
                      <a:pt x="178" y="54"/>
                    </a:lnTo>
                    <a:lnTo>
                      <a:pt x="17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0" name="Freeform 63"/>
              <p:cNvSpPr>
                <a:spLocks/>
              </p:cNvSpPr>
              <p:nvPr userDrawn="1"/>
            </p:nvSpPr>
            <p:spPr bwMode="auto">
              <a:xfrm>
                <a:off x="7266803" y="5453702"/>
                <a:ext cx="48538" cy="47189"/>
              </a:xfrm>
              <a:custGeom>
                <a:avLst/>
                <a:gdLst>
                  <a:gd name="T0" fmla="*/ 39144 w 93"/>
                  <a:gd name="T1" fmla="*/ 32508 h 90"/>
                  <a:gd name="T2" fmla="*/ 33402 w 93"/>
                  <a:gd name="T3" fmla="*/ 24643 h 90"/>
                  <a:gd name="T4" fmla="*/ 27140 w 93"/>
                  <a:gd name="T5" fmla="*/ 17827 h 90"/>
                  <a:gd name="T6" fmla="*/ 21398 w 93"/>
                  <a:gd name="T7" fmla="*/ 12584 h 90"/>
                  <a:gd name="T8" fmla="*/ 16179 w 93"/>
                  <a:gd name="T9" fmla="*/ 7865 h 90"/>
                  <a:gd name="T10" fmla="*/ 7307 w 93"/>
                  <a:gd name="T11" fmla="*/ 2097 h 90"/>
                  <a:gd name="T12" fmla="*/ 3653 w 93"/>
                  <a:gd name="T13" fmla="*/ 0 h 90"/>
                  <a:gd name="T14" fmla="*/ 2088 w 93"/>
                  <a:gd name="T15" fmla="*/ 0 h 90"/>
                  <a:gd name="T16" fmla="*/ 1044 w 93"/>
                  <a:gd name="T17" fmla="*/ 1049 h 90"/>
                  <a:gd name="T18" fmla="*/ 522 w 93"/>
                  <a:gd name="T19" fmla="*/ 3146 h 90"/>
                  <a:gd name="T20" fmla="*/ 0 w 93"/>
                  <a:gd name="T21" fmla="*/ 5768 h 90"/>
                  <a:gd name="T22" fmla="*/ 0 w 93"/>
                  <a:gd name="T23" fmla="*/ 9962 h 90"/>
                  <a:gd name="T24" fmla="*/ 1044 w 93"/>
                  <a:gd name="T25" fmla="*/ 14157 h 90"/>
                  <a:gd name="T26" fmla="*/ 3653 w 93"/>
                  <a:gd name="T27" fmla="*/ 19924 h 90"/>
                  <a:gd name="T28" fmla="*/ 7829 w 93"/>
                  <a:gd name="T29" fmla="*/ 26740 h 90"/>
                  <a:gd name="T30" fmla="*/ 18267 w 93"/>
                  <a:gd name="T31" fmla="*/ 42470 h 90"/>
                  <a:gd name="T32" fmla="*/ 18267 w 93"/>
                  <a:gd name="T33" fmla="*/ 42994 h 90"/>
                  <a:gd name="T34" fmla="*/ 18789 w 93"/>
                  <a:gd name="T35" fmla="*/ 42994 h 90"/>
                  <a:gd name="T36" fmla="*/ 26096 w 93"/>
                  <a:gd name="T37" fmla="*/ 44567 h 90"/>
                  <a:gd name="T38" fmla="*/ 33402 w 93"/>
                  <a:gd name="T39" fmla="*/ 45616 h 90"/>
                  <a:gd name="T40" fmla="*/ 41231 w 93"/>
                  <a:gd name="T41" fmla="*/ 46665 h 90"/>
                  <a:gd name="T42" fmla="*/ 48538 w 93"/>
                  <a:gd name="T43" fmla="*/ 47189 h 90"/>
                  <a:gd name="T44" fmla="*/ 39144 w 93"/>
                  <a:gd name="T45" fmla="*/ 32508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 h="90">
                    <a:moveTo>
                      <a:pt x="75" y="62"/>
                    </a:moveTo>
                    <a:lnTo>
                      <a:pt x="64" y="47"/>
                    </a:lnTo>
                    <a:lnTo>
                      <a:pt x="52" y="34"/>
                    </a:lnTo>
                    <a:lnTo>
                      <a:pt x="41" y="24"/>
                    </a:lnTo>
                    <a:lnTo>
                      <a:pt x="31" y="15"/>
                    </a:lnTo>
                    <a:lnTo>
                      <a:pt x="14" y="4"/>
                    </a:lnTo>
                    <a:lnTo>
                      <a:pt x="7" y="0"/>
                    </a:lnTo>
                    <a:lnTo>
                      <a:pt x="4" y="0"/>
                    </a:lnTo>
                    <a:lnTo>
                      <a:pt x="2" y="2"/>
                    </a:lnTo>
                    <a:lnTo>
                      <a:pt x="1" y="6"/>
                    </a:lnTo>
                    <a:lnTo>
                      <a:pt x="0" y="11"/>
                    </a:lnTo>
                    <a:lnTo>
                      <a:pt x="0" y="19"/>
                    </a:lnTo>
                    <a:lnTo>
                      <a:pt x="2" y="27"/>
                    </a:lnTo>
                    <a:lnTo>
                      <a:pt x="7" y="38"/>
                    </a:lnTo>
                    <a:lnTo>
                      <a:pt x="15" y="51"/>
                    </a:lnTo>
                    <a:lnTo>
                      <a:pt x="35" y="81"/>
                    </a:lnTo>
                    <a:lnTo>
                      <a:pt x="35" y="82"/>
                    </a:lnTo>
                    <a:lnTo>
                      <a:pt x="36" y="82"/>
                    </a:lnTo>
                    <a:lnTo>
                      <a:pt x="50" y="85"/>
                    </a:lnTo>
                    <a:lnTo>
                      <a:pt x="64" y="87"/>
                    </a:lnTo>
                    <a:lnTo>
                      <a:pt x="79" y="89"/>
                    </a:lnTo>
                    <a:lnTo>
                      <a:pt x="93" y="90"/>
                    </a:lnTo>
                    <a:lnTo>
                      <a:pt x="75"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1" name="Freeform 64"/>
              <p:cNvSpPr>
                <a:spLocks/>
              </p:cNvSpPr>
              <p:nvPr userDrawn="1"/>
            </p:nvSpPr>
            <p:spPr bwMode="auto">
              <a:xfrm>
                <a:off x="7258713" y="5042478"/>
                <a:ext cx="90334" cy="95728"/>
              </a:xfrm>
              <a:custGeom>
                <a:avLst/>
                <a:gdLst>
                  <a:gd name="T0" fmla="*/ 32945 w 170"/>
                  <a:gd name="T1" fmla="*/ 0 h 181"/>
                  <a:gd name="T2" fmla="*/ 31883 w 170"/>
                  <a:gd name="T3" fmla="*/ 529 h 181"/>
                  <a:gd name="T4" fmla="*/ 31351 w 170"/>
                  <a:gd name="T5" fmla="*/ 1587 h 181"/>
                  <a:gd name="T6" fmla="*/ 12753 w 170"/>
                  <a:gd name="T7" fmla="*/ 25915 h 181"/>
                  <a:gd name="T8" fmla="*/ 8502 w 170"/>
                  <a:gd name="T9" fmla="*/ 31733 h 181"/>
                  <a:gd name="T10" fmla="*/ 5845 w 170"/>
                  <a:gd name="T11" fmla="*/ 37022 h 181"/>
                  <a:gd name="T12" fmla="*/ 3188 w 170"/>
                  <a:gd name="T13" fmla="*/ 42840 h 181"/>
                  <a:gd name="T14" fmla="*/ 1594 w 170"/>
                  <a:gd name="T15" fmla="*/ 47600 h 181"/>
                  <a:gd name="T16" fmla="*/ 531 w 170"/>
                  <a:gd name="T17" fmla="*/ 52888 h 181"/>
                  <a:gd name="T18" fmla="*/ 0 w 170"/>
                  <a:gd name="T19" fmla="*/ 58177 h 181"/>
                  <a:gd name="T20" fmla="*/ 0 w 170"/>
                  <a:gd name="T21" fmla="*/ 63466 h 181"/>
                  <a:gd name="T22" fmla="*/ 0 w 170"/>
                  <a:gd name="T23" fmla="*/ 67697 h 181"/>
                  <a:gd name="T24" fmla="*/ 1063 w 170"/>
                  <a:gd name="T25" fmla="*/ 75630 h 181"/>
                  <a:gd name="T26" fmla="*/ 2657 w 170"/>
                  <a:gd name="T27" fmla="*/ 81977 h 181"/>
                  <a:gd name="T28" fmla="*/ 4782 w 170"/>
                  <a:gd name="T29" fmla="*/ 86737 h 181"/>
                  <a:gd name="T30" fmla="*/ 6377 w 170"/>
                  <a:gd name="T31" fmla="*/ 89381 h 181"/>
                  <a:gd name="T32" fmla="*/ 8502 w 170"/>
                  <a:gd name="T33" fmla="*/ 90439 h 181"/>
                  <a:gd name="T34" fmla="*/ 12753 w 170"/>
                  <a:gd name="T35" fmla="*/ 93084 h 181"/>
                  <a:gd name="T36" fmla="*/ 19130 w 170"/>
                  <a:gd name="T37" fmla="*/ 94670 h 181"/>
                  <a:gd name="T38" fmla="*/ 26569 w 170"/>
                  <a:gd name="T39" fmla="*/ 95728 h 181"/>
                  <a:gd name="T40" fmla="*/ 30288 w 170"/>
                  <a:gd name="T41" fmla="*/ 95728 h 181"/>
                  <a:gd name="T42" fmla="*/ 35071 w 170"/>
                  <a:gd name="T43" fmla="*/ 95199 h 181"/>
                  <a:gd name="T44" fmla="*/ 39853 w 170"/>
                  <a:gd name="T45" fmla="*/ 94670 h 181"/>
                  <a:gd name="T46" fmla="*/ 44636 w 170"/>
                  <a:gd name="T47" fmla="*/ 93612 h 181"/>
                  <a:gd name="T48" fmla="*/ 49418 w 170"/>
                  <a:gd name="T49" fmla="*/ 90968 h 181"/>
                  <a:gd name="T50" fmla="*/ 54732 w 170"/>
                  <a:gd name="T51" fmla="*/ 88324 h 181"/>
                  <a:gd name="T52" fmla="*/ 59514 w 170"/>
                  <a:gd name="T53" fmla="*/ 85150 h 181"/>
                  <a:gd name="T54" fmla="*/ 64828 w 170"/>
                  <a:gd name="T55" fmla="*/ 80390 h 181"/>
                  <a:gd name="T56" fmla="*/ 87677 w 170"/>
                  <a:gd name="T57" fmla="*/ 58177 h 181"/>
                  <a:gd name="T58" fmla="*/ 88740 w 170"/>
                  <a:gd name="T59" fmla="*/ 57119 h 181"/>
                  <a:gd name="T60" fmla="*/ 90334 w 170"/>
                  <a:gd name="T61" fmla="*/ 56062 h 181"/>
                  <a:gd name="T62" fmla="*/ 76518 w 170"/>
                  <a:gd name="T63" fmla="*/ 40724 h 181"/>
                  <a:gd name="T64" fmla="*/ 62171 w 170"/>
                  <a:gd name="T65" fmla="*/ 25915 h 181"/>
                  <a:gd name="T66" fmla="*/ 47824 w 170"/>
                  <a:gd name="T67" fmla="*/ 12164 h 181"/>
                  <a:gd name="T68" fmla="*/ 32945 w 170"/>
                  <a:gd name="T69" fmla="*/ 0 h 1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 h="181">
                    <a:moveTo>
                      <a:pt x="62" y="0"/>
                    </a:moveTo>
                    <a:lnTo>
                      <a:pt x="60" y="1"/>
                    </a:lnTo>
                    <a:lnTo>
                      <a:pt x="59" y="3"/>
                    </a:lnTo>
                    <a:lnTo>
                      <a:pt x="24" y="49"/>
                    </a:lnTo>
                    <a:lnTo>
                      <a:pt x="16" y="60"/>
                    </a:lnTo>
                    <a:lnTo>
                      <a:pt x="11" y="70"/>
                    </a:lnTo>
                    <a:lnTo>
                      <a:pt x="6" y="81"/>
                    </a:lnTo>
                    <a:lnTo>
                      <a:pt x="3" y="90"/>
                    </a:lnTo>
                    <a:lnTo>
                      <a:pt x="1" y="100"/>
                    </a:lnTo>
                    <a:lnTo>
                      <a:pt x="0" y="110"/>
                    </a:lnTo>
                    <a:lnTo>
                      <a:pt x="0" y="120"/>
                    </a:lnTo>
                    <a:lnTo>
                      <a:pt x="0" y="128"/>
                    </a:lnTo>
                    <a:lnTo>
                      <a:pt x="2" y="143"/>
                    </a:lnTo>
                    <a:lnTo>
                      <a:pt x="5" y="155"/>
                    </a:lnTo>
                    <a:lnTo>
                      <a:pt x="9" y="164"/>
                    </a:lnTo>
                    <a:lnTo>
                      <a:pt x="12" y="169"/>
                    </a:lnTo>
                    <a:lnTo>
                      <a:pt x="16" y="171"/>
                    </a:lnTo>
                    <a:lnTo>
                      <a:pt x="24" y="176"/>
                    </a:lnTo>
                    <a:lnTo>
                      <a:pt x="36" y="179"/>
                    </a:lnTo>
                    <a:lnTo>
                      <a:pt x="50" y="181"/>
                    </a:lnTo>
                    <a:lnTo>
                      <a:pt x="57" y="181"/>
                    </a:lnTo>
                    <a:lnTo>
                      <a:pt x="66" y="180"/>
                    </a:lnTo>
                    <a:lnTo>
                      <a:pt x="75" y="179"/>
                    </a:lnTo>
                    <a:lnTo>
                      <a:pt x="84" y="177"/>
                    </a:lnTo>
                    <a:lnTo>
                      <a:pt x="93" y="172"/>
                    </a:lnTo>
                    <a:lnTo>
                      <a:pt x="103" y="167"/>
                    </a:lnTo>
                    <a:lnTo>
                      <a:pt x="112" y="161"/>
                    </a:lnTo>
                    <a:lnTo>
                      <a:pt x="122" y="152"/>
                    </a:lnTo>
                    <a:lnTo>
                      <a:pt x="165" y="110"/>
                    </a:lnTo>
                    <a:lnTo>
                      <a:pt x="167" y="108"/>
                    </a:lnTo>
                    <a:lnTo>
                      <a:pt x="170" y="106"/>
                    </a:lnTo>
                    <a:lnTo>
                      <a:pt x="144" y="77"/>
                    </a:lnTo>
                    <a:lnTo>
                      <a:pt x="117" y="49"/>
                    </a:lnTo>
                    <a:lnTo>
                      <a:pt x="90" y="23"/>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2" name="Freeform 65"/>
              <p:cNvSpPr>
                <a:spLocks/>
              </p:cNvSpPr>
              <p:nvPr userDrawn="1"/>
            </p:nvSpPr>
            <p:spPr bwMode="auto">
              <a:xfrm>
                <a:off x="7171075" y="4977761"/>
                <a:ext cx="59324" cy="90335"/>
              </a:xfrm>
              <a:custGeom>
                <a:avLst/>
                <a:gdLst>
                  <a:gd name="T0" fmla="*/ 15361 w 112"/>
                  <a:gd name="T1" fmla="*/ 89804 h 170"/>
                  <a:gd name="T2" fmla="*/ 17479 w 112"/>
                  <a:gd name="T3" fmla="*/ 90335 h 170"/>
                  <a:gd name="T4" fmla="*/ 21187 w 112"/>
                  <a:gd name="T5" fmla="*/ 89804 h 170"/>
                  <a:gd name="T6" fmla="*/ 25425 w 112"/>
                  <a:gd name="T7" fmla="*/ 88741 h 170"/>
                  <a:gd name="T8" fmla="*/ 30721 w 112"/>
                  <a:gd name="T9" fmla="*/ 86615 h 170"/>
                  <a:gd name="T10" fmla="*/ 33370 w 112"/>
                  <a:gd name="T11" fmla="*/ 85021 h 170"/>
                  <a:gd name="T12" fmla="*/ 36548 w 112"/>
                  <a:gd name="T13" fmla="*/ 82364 h 170"/>
                  <a:gd name="T14" fmla="*/ 39196 w 112"/>
                  <a:gd name="T15" fmla="*/ 79176 h 170"/>
                  <a:gd name="T16" fmla="*/ 42374 w 112"/>
                  <a:gd name="T17" fmla="*/ 75456 h 170"/>
                  <a:gd name="T18" fmla="*/ 45023 w 112"/>
                  <a:gd name="T19" fmla="*/ 71737 h 170"/>
                  <a:gd name="T20" fmla="*/ 47141 w 112"/>
                  <a:gd name="T21" fmla="*/ 66423 h 170"/>
                  <a:gd name="T22" fmla="*/ 49790 w 112"/>
                  <a:gd name="T23" fmla="*/ 61109 h 170"/>
                  <a:gd name="T24" fmla="*/ 51379 w 112"/>
                  <a:gd name="T25" fmla="*/ 54201 h 170"/>
                  <a:gd name="T26" fmla="*/ 58794 w 112"/>
                  <a:gd name="T27" fmla="*/ 23912 h 170"/>
                  <a:gd name="T28" fmla="*/ 58794 w 112"/>
                  <a:gd name="T29" fmla="*/ 22849 h 170"/>
                  <a:gd name="T30" fmla="*/ 59324 w 112"/>
                  <a:gd name="T31" fmla="*/ 22318 h 170"/>
                  <a:gd name="T32" fmla="*/ 45552 w 112"/>
                  <a:gd name="T33" fmla="*/ 15410 h 170"/>
                  <a:gd name="T34" fmla="*/ 32310 w 112"/>
                  <a:gd name="T35" fmla="*/ 9034 h 170"/>
                  <a:gd name="T36" fmla="*/ 19068 w 112"/>
                  <a:gd name="T37" fmla="*/ 4251 h 170"/>
                  <a:gd name="T38" fmla="*/ 5297 w 112"/>
                  <a:gd name="T39" fmla="*/ 0 h 170"/>
                  <a:gd name="T40" fmla="*/ 5297 w 112"/>
                  <a:gd name="T41" fmla="*/ 531 h 170"/>
                  <a:gd name="T42" fmla="*/ 5297 w 112"/>
                  <a:gd name="T43" fmla="*/ 1594 h 170"/>
                  <a:gd name="T44" fmla="*/ 1059 w 112"/>
                  <a:gd name="T45" fmla="*/ 30820 h 170"/>
                  <a:gd name="T46" fmla="*/ 0 w 112"/>
                  <a:gd name="T47" fmla="*/ 37197 h 170"/>
                  <a:gd name="T48" fmla="*/ 0 w 112"/>
                  <a:gd name="T49" fmla="*/ 43042 h 170"/>
                  <a:gd name="T50" fmla="*/ 0 w 112"/>
                  <a:gd name="T51" fmla="*/ 48887 h 170"/>
                  <a:gd name="T52" fmla="*/ 530 w 112"/>
                  <a:gd name="T53" fmla="*/ 54201 h 170"/>
                  <a:gd name="T54" fmla="*/ 1059 w 112"/>
                  <a:gd name="T55" fmla="*/ 59515 h 170"/>
                  <a:gd name="T56" fmla="*/ 2119 w 112"/>
                  <a:gd name="T57" fmla="*/ 64297 h 170"/>
                  <a:gd name="T58" fmla="*/ 3708 w 112"/>
                  <a:gd name="T59" fmla="*/ 68548 h 170"/>
                  <a:gd name="T60" fmla="*/ 4767 w 112"/>
                  <a:gd name="T61" fmla="*/ 72799 h 170"/>
                  <a:gd name="T62" fmla="*/ 8475 w 112"/>
                  <a:gd name="T63" fmla="*/ 79707 h 170"/>
                  <a:gd name="T64" fmla="*/ 11123 w 112"/>
                  <a:gd name="T65" fmla="*/ 85021 h 170"/>
                  <a:gd name="T66" fmla="*/ 14301 w 112"/>
                  <a:gd name="T67" fmla="*/ 88209 h 170"/>
                  <a:gd name="T68" fmla="*/ 15361 w 112"/>
                  <a:gd name="T69" fmla="*/ 89804 h 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170">
                    <a:moveTo>
                      <a:pt x="29" y="169"/>
                    </a:moveTo>
                    <a:lnTo>
                      <a:pt x="33" y="170"/>
                    </a:lnTo>
                    <a:lnTo>
                      <a:pt x="40" y="169"/>
                    </a:lnTo>
                    <a:lnTo>
                      <a:pt x="48" y="167"/>
                    </a:lnTo>
                    <a:lnTo>
                      <a:pt x="58" y="163"/>
                    </a:lnTo>
                    <a:lnTo>
                      <a:pt x="63" y="160"/>
                    </a:lnTo>
                    <a:lnTo>
                      <a:pt x="69" y="155"/>
                    </a:lnTo>
                    <a:lnTo>
                      <a:pt x="74" y="149"/>
                    </a:lnTo>
                    <a:lnTo>
                      <a:pt x="80" y="142"/>
                    </a:lnTo>
                    <a:lnTo>
                      <a:pt x="85" y="135"/>
                    </a:lnTo>
                    <a:lnTo>
                      <a:pt x="89" y="125"/>
                    </a:lnTo>
                    <a:lnTo>
                      <a:pt x="94" y="115"/>
                    </a:lnTo>
                    <a:lnTo>
                      <a:pt x="97" y="102"/>
                    </a:lnTo>
                    <a:lnTo>
                      <a:pt x="111" y="45"/>
                    </a:lnTo>
                    <a:lnTo>
                      <a:pt x="111" y="43"/>
                    </a:lnTo>
                    <a:lnTo>
                      <a:pt x="112" y="42"/>
                    </a:lnTo>
                    <a:lnTo>
                      <a:pt x="86" y="29"/>
                    </a:lnTo>
                    <a:lnTo>
                      <a:pt x="61" y="17"/>
                    </a:lnTo>
                    <a:lnTo>
                      <a:pt x="36" y="8"/>
                    </a:lnTo>
                    <a:lnTo>
                      <a:pt x="10" y="0"/>
                    </a:lnTo>
                    <a:lnTo>
                      <a:pt x="10" y="1"/>
                    </a:lnTo>
                    <a:lnTo>
                      <a:pt x="10" y="3"/>
                    </a:lnTo>
                    <a:lnTo>
                      <a:pt x="2" y="58"/>
                    </a:lnTo>
                    <a:lnTo>
                      <a:pt x="0" y="70"/>
                    </a:lnTo>
                    <a:lnTo>
                      <a:pt x="0" y="81"/>
                    </a:lnTo>
                    <a:lnTo>
                      <a:pt x="0" y="92"/>
                    </a:lnTo>
                    <a:lnTo>
                      <a:pt x="1" y="102"/>
                    </a:lnTo>
                    <a:lnTo>
                      <a:pt x="2" y="112"/>
                    </a:lnTo>
                    <a:lnTo>
                      <a:pt x="4" y="121"/>
                    </a:lnTo>
                    <a:lnTo>
                      <a:pt x="7" y="129"/>
                    </a:lnTo>
                    <a:lnTo>
                      <a:pt x="9" y="137"/>
                    </a:lnTo>
                    <a:lnTo>
                      <a:pt x="16" y="150"/>
                    </a:lnTo>
                    <a:lnTo>
                      <a:pt x="21" y="160"/>
                    </a:lnTo>
                    <a:lnTo>
                      <a:pt x="27" y="166"/>
                    </a:lnTo>
                    <a:lnTo>
                      <a:pt x="29" y="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3" name="Freeform 66"/>
              <p:cNvSpPr>
                <a:spLocks/>
              </p:cNvSpPr>
              <p:nvPr userDrawn="1"/>
            </p:nvSpPr>
            <p:spPr bwMode="auto">
              <a:xfrm>
                <a:off x="7330171" y="5171912"/>
                <a:ext cx="105165" cy="80896"/>
              </a:xfrm>
              <a:custGeom>
                <a:avLst/>
                <a:gdLst>
                  <a:gd name="T0" fmla="*/ 2656 w 198"/>
                  <a:gd name="T1" fmla="*/ 36483 h 153"/>
                  <a:gd name="T2" fmla="*/ 1062 w 198"/>
                  <a:gd name="T3" fmla="*/ 43356 h 153"/>
                  <a:gd name="T4" fmla="*/ 0 w 198"/>
                  <a:gd name="T5" fmla="*/ 49172 h 153"/>
                  <a:gd name="T6" fmla="*/ 0 w 198"/>
                  <a:gd name="T7" fmla="*/ 53402 h 153"/>
                  <a:gd name="T8" fmla="*/ 531 w 198"/>
                  <a:gd name="T9" fmla="*/ 56574 h 153"/>
                  <a:gd name="T10" fmla="*/ 2125 w 198"/>
                  <a:gd name="T11" fmla="*/ 58689 h 153"/>
                  <a:gd name="T12" fmla="*/ 6374 w 198"/>
                  <a:gd name="T13" fmla="*/ 62390 h 153"/>
                  <a:gd name="T14" fmla="*/ 12747 w 198"/>
                  <a:gd name="T15" fmla="*/ 66620 h 153"/>
                  <a:gd name="T16" fmla="*/ 20183 w 198"/>
                  <a:gd name="T17" fmla="*/ 71379 h 153"/>
                  <a:gd name="T18" fmla="*/ 24432 w 198"/>
                  <a:gd name="T19" fmla="*/ 73494 h 153"/>
                  <a:gd name="T20" fmla="*/ 29744 w 198"/>
                  <a:gd name="T21" fmla="*/ 76137 h 153"/>
                  <a:gd name="T22" fmla="*/ 35586 w 198"/>
                  <a:gd name="T23" fmla="*/ 78252 h 153"/>
                  <a:gd name="T24" fmla="*/ 41429 w 198"/>
                  <a:gd name="T25" fmla="*/ 79310 h 153"/>
                  <a:gd name="T26" fmla="*/ 47802 w 198"/>
                  <a:gd name="T27" fmla="*/ 80367 h 153"/>
                  <a:gd name="T28" fmla="*/ 53645 w 198"/>
                  <a:gd name="T29" fmla="*/ 80896 h 153"/>
                  <a:gd name="T30" fmla="*/ 61081 w 198"/>
                  <a:gd name="T31" fmla="*/ 80896 h 153"/>
                  <a:gd name="T32" fmla="*/ 67985 w 198"/>
                  <a:gd name="T33" fmla="*/ 80367 h 153"/>
                  <a:gd name="T34" fmla="*/ 103040 w 198"/>
                  <a:gd name="T35" fmla="*/ 76137 h 153"/>
                  <a:gd name="T36" fmla="*/ 104103 w 198"/>
                  <a:gd name="T37" fmla="*/ 76137 h 153"/>
                  <a:gd name="T38" fmla="*/ 105165 w 198"/>
                  <a:gd name="T39" fmla="*/ 75080 h 153"/>
                  <a:gd name="T40" fmla="*/ 100916 w 198"/>
                  <a:gd name="T41" fmla="*/ 63977 h 153"/>
                  <a:gd name="T42" fmla="*/ 95605 w 198"/>
                  <a:gd name="T43" fmla="*/ 51287 h 153"/>
                  <a:gd name="T44" fmla="*/ 90824 w 198"/>
                  <a:gd name="T45" fmla="*/ 39126 h 153"/>
                  <a:gd name="T46" fmla="*/ 84982 w 198"/>
                  <a:gd name="T47" fmla="*/ 26965 h 153"/>
                  <a:gd name="T48" fmla="*/ 81264 w 198"/>
                  <a:gd name="T49" fmla="*/ 20092 h 153"/>
                  <a:gd name="T50" fmla="*/ 78077 w 198"/>
                  <a:gd name="T51" fmla="*/ 13218 h 153"/>
                  <a:gd name="T52" fmla="*/ 74359 w 198"/>
                  <a:gd name="T53" fmla="*/ 6874 h 153"/>
                  <a:gd name="T54" fmla="*/ 70641 w 198"/>
                  <a:gd name="T55" fmla="*/ 0 h 153"/>
                  <a:gd name="T56" fmla="*/ 69579 w 198"/>
                  <a:gd name="T57" fmla="*/ 529 h 153"/>
                  <a:gd name="T58" fmla="*/ 67454 w 198"/>
                  <a:gd name="T59" fmla="*/ 1057 h 153"/>
                  <a:gd name="T60" fmla="*/ 35055 w 198"/>
                  <a:gd name="T61" fmla="*/ 10046 h 153"/>
                  <a:gd name="T62" fmla="*/ 28681 w 198"/>
                  <a:gd name="T63" fmla="*/ 12690 h 153"/>
                  <a:gd name="T64" fmla="*/ 22839 w 198"/>
                  <a:gd name="T65" fmla="*/ 15333 h 153"/>
                  <a:gd name="T66" fmla="*/ 17528 w 198"/>
                  <a:gd name="T67" fmla="*/ 17977 h 153"/>
                  <a:gd name="T68" fmla="*/ 13810 w 198"/>
                  <a:gd name="T69" fmla="*/ 21678 h 153"/>
                  <a:gd name="T70" fmla="*/ 9560 w 198"/>
                  <a:gd name="T71" fmla="*/ 24850 h 153"/>
                  <a:gd name="T72" fmla="*/ 7436 w 198"/>
                  <a:gd name="T73" fmla="*/ 29080 h 153"/>
                  <a:gd name="T74" fmla="*/ 5311 w 198"/>
                  <a:gd name="T75" fmla="*/ 32253 h 153"/>
                  <a:gd name="T76" fmla="*/ 2656 w 198"/>
                  <a:gd name="T77" fmla="*/ 36483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153">
                    <a:moveTo>
                      <a:pt x="5" y="69"/>
                    </a:moveTo>
                    <a:lnTo>
                      <a:pt x="2" y="82"/>
                    </a:lnTo>
                    <a:lnTo>
                      <a:pt x="0" y="93"/>
                    </a:lnTo>
                    <a:lnTo>
                      <a:pt x="0" y="101"/>
                    </a:lnTo>
                    <a:lnTo>
                      <a:pt x="1" y="107"/>
                    </a:lnTo>
                    <a:lnTo>
                      <a:pt x="4" y="111"/>
                    </a:lnTo>
                    <a:lnTo>
                      <a:pt x="12" y="118"/>
                    </a:lnTo>
                    <a:lnTo>
                      <a:pt x="24" y="126"/>
                    </a:lnTo>
                    <a:lnTo>
                      <a:pt x="38" y="135"/>
                    </a:lnTo>
                    <a:lnTo>
                      <a:pt x="46" y="139"/>
                    </a:lnTo>
                    <a:lnTo>
                      <a:pt x="56" y="144"/>
                    </a:lnTo>
                    <a:lnTo>
                      <a:pt x="67" y="148"/>
                    </a:lnTo>
                    <a:lnTo>
                      <a:pt x="78" y="150"/>
                    </a:lnTo>
                    <a:lnTo>
                      <a:pt x="90" y="152"/>
                    </a:lnTo>
                    <a:lnTo>
                      <a:pt x="101" y="153"/>
                    </a:lnTo>
                    <a:lnTo>
                      <a:pt x="115" y="153"/>
                    </a:lnTo>
                    <a:lnTo>
                      <a:pt x="128" y="152"/>
                    </a:lnTo>
                    <a:lnTo>
                      <a:pt x="194" y="144"/>
                    </a:lnTo>
                    <a:lnTo>
                      <a:pt x="196" y="144"/>
                    </a:lnTo>
                    <a:lnTo>
                      <a:pt x="198" y="142"/>
                    </a:lnTo>
                    <a:lnTo>
                      <a:pt x="190" y="121"/>
                    </a:lnTo>
                    <a:lnTo>
                      <a:pt x="180" y="97"/>
                    </a:lnTo>
                    <a:lnTo>
                      <a:pt x="171" y="74"/>
                    </a:lnTo>
                    <a:lnTo>
                      <a:pt x="160" y="51"/>
                    </a:lnTo>
                    <a:lnTo>
                      <a:pt x="153" y="38"/>
                    </a:lnTo>
                    <a:lnTo>
                      <a:pt x="147" y="25"/>
                    </a:lnTo>
                    <a:lnTo>
                      <a:pt x="140" y="13"/>
                    </a:lnTo>
                    <a:lnTo>
                      <a:pt x="133" y="0"/>
                    </a:lnTo>
                    <a:lnTo>
                      <a:pt x="131" y="1"/>
                    </a:lnTo>
                    <a:lnTo>
                      <a:pt x="127" y="2"/>
                    </a:lnTo>
                    <a:lnTo>
                      <a:pt x="66" y="19"/>
                    </a:lnTo>
                    <a:lnTo>
                      <a:pt x="54" y="24"/>
                    </a:lnTo>
                    <a:lnTo>
                      <a:pt x="43" y="29"/>
                    </a:lnTo>
                    <a:lnTo>
                      <a:pt x="33" y="34"/>
                    </a:lnTo>
                    <a:lnTo>
                      <a:pt x="26" y="41"/>
                    </a:lnTo>
                    <a:lnTo>
                      <a:pt x="18" y="47"/>
                    </a:lnTo>
                    <a:lnTo>
                      <a:pt x="14" y="55"/>
                    </a:lnTo>
                    <a:lnTo>
                      <a:pt x="10" y="61"/>
                    </a:lnTo>
                    <a:lnTo>
                      <a:pt x="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grpSp>
        <p:sp>
          <p:nvSpPr>
            <p:cNvPr id="8" name="Line 67"/>
            <p:cNvSpPr>
              <a:spLocks noChangeShapeType="1"/>
            </p:cNvSpPr>
            <p:nvPr userDrawn="1"/>
          </p:nvSpPr>
          <p:spPr bwMode="auto">
            <a:xfrm flipV="1">
              <a:off x="501171" y="404421"/>
              <a:ext cx="1642196" cy="854805"/>
            </a:xfrm>
            <a:prstGeom prst="line">
              <a:avLst/>
            </a:prstGeom>
            <a:noFill/>
            <a:ln w="7">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sz="1400" smtClean="0">
                <a:solidFill>
                  <a:srgbClr val="050046"/>
                </a:solidFill>
              </a:endParaRPr>
            </a:p>
          </p:txBody>
        </p:sp>
        <p:sp>
          <p:nvSpPr>
            <p:cNvPr id="9" name="Line 68"/>
            <p:cNvSpPr>
              <a:spLocks noChangeShapeType="1"/>
            </p:cNvSpPr>
            <p:nvPr userDrawn="1"/>
          </p:nvSpPr>
          <p:spPr bwMode="auto">
            <a:xfrm flipV="1">
              <a:off x="846329" y="4422273"/>
              <a:ext cx="7230785" cy="1613883"/>
            </a:xfrm>
            <a:prstGeom prst="line">
              <a:avLst/>
            </a:prstGeom>
            <a:noFill/>
            <a:ln w="7">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sz="1400" smtClean="0">
                <a:solidFill>
                  <a:srgbClr val="050046"/>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2"/>
                </a:solidFill>
              </a:defRPr>
            </a:lvl1pPr>
          </a:lstStyle>
          <a:p>
            <a:r>
              <a:rPr lang="da-DK" smtClean="0"/>
              <a:t>Klik for at redigere titeltypografi i masteren</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2"/>
                </a:solidFill>
              </a:defRPr>
            </a:lvl1pPr>
            <a:lvl2pPr>
              <a:defRPr lang="en-US" sz="1600" dirty="0" smtClean="0">
                <a:solidFill>
                  <a:schemeClr val="bg2"/>
                </a:solidFill>
              </a:defRPr>
            </a:lvl2pPr>
            <a:lvl3pPr>
              <a:defRPr lang="en-US" sz="1600" dirty="0" smtClean="0">
                <a:solidFill>
                  <a:schemeClr val="bg2"/>
                </a:solidFill>
              </a:defRPr>
            </a:lvl3pPr>
            <a:lvl4pPr>
              <a:defRPr lang="en-US" sz="1600" dirty="0" smtClean="0">
                <a:solidFill>
                  <a:schemeClr val="bg2"/>
                </a:solidFill>
              </a:defRPr>
            </a:lvl4pPr>
            <a:lvl5pPr>
              <a:defRPr lang="da-DK" sz="1600" dirty="0">
                <a:solidFill>
                  <a:schemeClr val="bg2"/>
                </a:solidFill>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a:xfrm>
            <a:off x="841375" y="6276975"/>
            <a:ext cx="993775" cy="176213"/>
          </a:xfrm>
        </p:spPr>
        <p:txBody>
          <a:bodyPr/>
          <a:lstStyle>
            <a:lvl1pPr>
              <a:defRPr lang="da-DK">
                <a:solidFill>
                  <a:schemeClr val="bg2"/>
                </a:solidFill>
              </a:defRPr>
            </a:lvl1pPr>
          </a:lstStyle>
          <a:p>
            <a:pPr>
              <a:defRPr/>
            </a:pPr>
            <a:fld id="{6136ED59-DF76-46E1-A7B9-7268BAA9A5CA}" type="datetime1">
              <a:rPr lang="da-DK">
                <a:solidFill>
                  <a:srgbClr val="FFFFFF"/>
                </a:solidFill>
              </a:rPr>
              <a:pPr>
                <a:defRPr/>
              </a:pPr>
              <a:t>20-05-2014</a:t>
            </a:fld>
            <a:endParaRPr>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2"/>
                </a:solidFill>
              </a:defRPr>
            </a:lvl1pPr>
          </a:lstStyle>
          <a:p>
            <a:pPr>
              <a:defRPr/>
            </a:pPr>
            <a:endParaRPr>
              <a:solidFill>
                <a:srgbClr val="FFFFFF"/>
              </a:solidFill>
            </a:endParaRPr>
          </a:p>
        </p:txBody>
      </p:sp>
      <p:sp>
        <p:nvSpPr>
          <p:cNvPr id="26" name="Slide Number Placeholder 5"/>
          <p:cNvSpPr>
            <a:spLocks noGrp="1"/>
          </p:cNvSpPr>
          <p:nvPr>
            <p:ph type="sldNum" sz="quarter" idx="12"/>
          </p:nvPr>
        </p:nvSpPr>
        <p:spPr/>
        <p:txBody>
          <a:bodyPr/>
          <a:lstStyle>
            <a:lvl1pPr>
              <a:defRPr>
                <a:solidFill>
                  <a:schemeClr val="bg2"/>
                </a:solidFill>
              </a:defRPr>
            </a:lvl1pPr>
          </a:lstStyle>
          <a:p>
            <a:pPr>
              <a:defRPr/>
            </a:pPr>
            <a:fld id="{D1697453-01B9-4658-9E98-C2E296A71A38}" type="slidenum">
              <a:rPr lang="da-DK">
                <a:solidFill>
                  <a:srgbClr val="FFFFFF"/>
                </a:solidFill>
              </a:rPr>
              <a:pPr>
                <a:defRPr/>
              </a:pPr>
              <a:t>‹nr.›</a:t>
            </a:fld>
            <a:endParaRPr lang="da-DK">
              <a:solidFill>
                <a:srgbClr val="FFFFFF"/>
              </a:solidFill>
            </a:endParaRPr>
          </a:p>
        </p:txBody>
      </p:sp>
    </p:spTree>
    <p:extLst>
      <p:ext uri="{BB962C8B-B14F-4D97-AF65-F5344CB8AC3E}">
        <p14:creationId xmlns:p14="http://schemas.microsoft.com/office/powerpoint/2010/main" val="195965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dias I">
    <p:spTree>
      <p:nvGrpSpPr>
        <p:cNvPr id="1" name=""/>
        <p:cNvGrpSpPr/>
        <p:nvPr/>
      </p:nvGrpSpPr>
      <p:grpSpPr>
        <a:xfrm>
          <a:off x="0" y="0"/>
          <a:ext cx="0" cy="0"/>
          <a:chOff x="0" y="0"/>
          <a:chExt cx="0" cy="0"/>
        </a:xfrm>
      </p:grpSpPr>
      <p:sp>
        <p:nvSpPr>
          <p:cNvPr id="5" name="Line 6"/>
          <p:cNvSpPr>
            <a:spLocks noChangeShapeType="1"/>
          </p:cNvSpPr>
          <p:nvPr userDrawn="1"/>
        </p:nvSpPr>
        <p:spPr bwMode="auto">
          <a:xfrm flipV="1">
            <a:off x="98425" y="109538"/>
            <a:ext cx="1931988" cy="1004887"/>
          </a:xfrm>
          <a:prstGeom prst="line">
            <a:avLst/>
          </a:prstGeom>
          <a:noFill/>
          <a:ln w="8">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sz="1400" smtClean="0">
              <a:solidFill>
                <a:srgbClr val="050046"/>
              </a:solidFill>
            </a:endParaRPr>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sz="1400" smtClean="0">
              <a:solidFill>
                <a:srgbClr val="050046"/>
              </a:solidFill>
            </a:endParaRPr>
          </a:p>
        </p:txBody>
      </p:sp>
      <p:sp>
        <p:nvSpPr>
          <p:cNvPr id="22" name="Picture Placeholder 21"/>
          <p:cNvSpPr>
            <a:spLocks noGrp="1"/>
          </p:cNvSpPr>
          <p:nvPr>
            <p:ph type="pic" sz="quarter" idx="14"/>
          </p:nvPr>
        </p:nvSpPr>
        <p:spPr>
          <a:xfrm>
            <a:off x="180000" y="180000"/>
            <a:ext cx="8830800" cy="6534000"/>
          </a:xfrm>
        </p:spPr>
        <p:txBody>
          <a:bodyPr/>
          <a:lstStyle/>
          <a:p>
            <a:pPr lvl="0"/>
            <a:r>
              <a:rPr lang="da-DK" noProof="0" smtClean="0"/>
              <a:t>Klik på ikonet for at tilføje et billede</a:t>
            </a:r>
            <a:endParaRPr lang="da-DK" noProof="0"/>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smtClean="0"/>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smtClean="0"/>
              <a:t>Klik for at redigere typografi i masteren</a:t>
            </a:r>
          </a:p>
        </p:txBody>
      </p:sp>
      <p:sp>
        <p:nvSpPr>
          <p:cNvPr id="7" name="Date Placeholder 2"/>
          <p:cNvSpPr>
            <a:spLocks noGrp="1"/>
          </p:cNvSpPr>
          <p:nvPr>
            <p:ph type="dt" sz="half" idx="15"/>
          </p:nvPr>
        </p:nvSpPr>
        <p:spPr/>
        <p:txBody>
          <a:bodyPr/>
          <a:lstStyle>
            <a:lvl1pPr>
              <a:defRPr>
                <a:solidFill>
                  <a:schemeClr val="bg2"/>
                </a:solidFill>
              </a:defRPr>
            </a:lvl1pPr>
          </a:lstStyle>
          <a:p>
            <a:pPr>
              <a:defRPr/>
            </a:pPr>
            <a:fld id="{A4CD4E27-7C71-4D95-A094-CFB88ABC1F69}" type="datetime1">
              <a:rPr lang="da-DK">
                <a:solidFill>
                  <a:srgbClr val="FFFFFF"/>
                </a:solidFill>
              </a:rPr>
              <a:pPr>
                <a:defRPr/>
              </a:pPr>
              <a:t>20-05-2014</a:t>
            </a:fld>
            <a:endParaRPr lang="da-DK">
              <a:solidFill>
                <a:srgbClr val="FFFFFF"/>
              </a:solidFill>
            </a:endParaRPr>
          </a:p>
        </p:txBody>
      </p:sp>
      <p:sp>
        <p:nvSpPr>
          <p:cNvPr id="9" name="Footer Placeholder 3"/>
          <p:cNvSpPr>
            <a:spLocks noGrp="1"/>
          </p:cNvSpPr>
          <p:nvPr>
            <p:ph type="ftr" sz="quarter" idx="16"/>
          </p:nvPr>
        </p:nvSpPr>
        <p:spPr/>
        <p:txBody>
          <a:bodyPr/>
          <a:lstStyle>
            <a:lvl1pPr>
              <a:defRPr>
                <a:solidFill>
                  <a:schemeClr val="bg2"/>
                </a:solidFill>
              </a:defRPr>
            </a:lvl1pPr>
          </a:lstStyle>
          <a:p>
            <a:pPr>
              <a:defRPr/>
            </a:pPr>
            <a:endParaRPr lang="da-DK">
              <a:solidFill>
                <a:srgbClr val="FFFFFF"/>
              </a:solidFill>
            </a:endParaRPr>
          </a:p>
        </p:txBody>
      </p:sp>
      <p:sp>
        <p:nvSpPr>
          <p:cNvPr id="10" name="Slide Number Placeholder 4"/>
          <p:cNvSpPr>
            <a:spLocks noGrp="1"/>
          </p:cNvSpPr>
          <p:nvPr>
            <p:ph type="sldNum" sz="quarter" idx="17"/>
          </p:nvPr>
        </p:nvSpPr>
        <p:spPr/>
        <p:txBody>
          <a:bodyPr/>
          <a:lstStyle>
            <a:lvl1pPr>
              <a:defRPr>
                <a:solidFill>
                  <a:schemeClr val="bg2"/>
                </a:solidFill>
              </a:defRPr>
            </a:lvl1pPr>
          </a:lstStyle>
          <a:p>
            <a:pPr>
              <a:defRPr/>
            </a:pPr>
            <a:fld id="{93466598-6700-49A6-A4C6-33737AC523CD}" type="slidenum">
              <a:rPr lang="da-DK">
                <a:solidFill>
                  <a:srgbClr val="FFFFFF"/>
                </a:solidFill>
              </a:rPr>
              <a:pPr>
                <a:defRPr/>
              </a:pPr>
              <a:t>‹nr.›</a:t>
            </a:fld>
            <a:endParaRPr lang="da-DK">
              <a:solidFill>
                <a:srgbClr val="FFFFFF"/>
              </a:solidFill>
            </a:endParaRPr>
          </a:p>
        </p:txBody>
      </p:sp>
    </p:spTree>
    <p:extLst>
      <p:ext uri="{BB962C8B-B14F-4D97-AF65-F5344CB8AC3E}">
        <p14:creationId xmlns:p14="http://schemas.microsoft.com/office/powerpoint/2010/main" val="116986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dias II">
    <p:spTree>
      <p:nvGrpSpPr>
        <p:cNvPr id="1" name=""/>
        <p:cNvGrpSpPr/>
        <p:nvPr/>
      </p:nvGrpSpPr>
      <p:grpSpPr>
        <a:xfrm>
          <a:off x="0" y="0"/>
          <a:ext cx="0" cy="0"/>
          <a:chOff x="0" y="0"/>
          <a:chExt cx="0" cy="0"/>
        </a:xfrm>
      </p:grpSpPr>
      <p:pic>
        <p:nvPicPr>
          <p:cNvPr id="4" name="Picture 7" descr="Baggrund_Lill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2400" y="1393200"/>
            <a:ext cx="7455600" cy="2322000"/>
          </a:xfrm>
        </p:spPr>
        <p:txBody>
          <a:bodyPr/>
          <a:lstStyle>
            <a:lvl1pPr algn="r">
              <a:defRPr>
                <a:solidFill>
                  <a:schemeClr val="bg2"/>
                </a:solidFill>
              </a:defRPr>
            </a:lvl1pPr>
          </a:lstStyle>
          <a:p>
            <a:r>
              <a:rPr lang="da-DK" smtClean="0"/>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buFontTx/>
              <a:buNone/>
              <a:defRPr/>
            </a:lvl2pPr>
            <a:lvl3pPr>
              <a:buFontTx/>
              <a:buNone/>
              <a:defRPr/>
            </a:lvl3pPr>
            <a:lvl4pPr>
              <a:buFontTx/>
              <a:buNone/>
              <a:defRPr/>
            </a:lvl4pPr>
            <a:lvl5pPr>
              <a:buFontTx/>
              <a:buNone/>
              <a:defRPr/>
            </a:lvl5pPr>
          </a:lstStyle>
          <a:p>
            <a:pPr lvl="0"/>
            <a:r>
              <a:rPr lang="da-DK" smtClean="0"/>
              <a:t>Klik for at redigere typografi i masteren</a:t>
            </a:r>
          </a:p>
        </p:txBody>
      </p:sp>
      <p:sp>
        <p:nvSpPr>
          <p:cNvPr id="5" name="Date Placeholder 2"/>
          <p:cNvSpPr>
            <a:spLocks noGrp="1"/>
          </p:cNvSpPr>
          <p:nvPr>
            <p:ph type="dt" sz="half" idx="14"/>
          </p:nvPr>
        </p:nvSpPr>
        <p:spPr/>
        <p:txBody>
          <a:bodyPr/>
          <a:lstStyle>
            <a:lvl1pPr>
              <a:defRPr>
                <a:solidFill>
                  <a:schemeClr val="bg2"/>
                </a:solidFill>
              </a:defRPr>
            </a:lvl1pPr>
          </a:lstStyle>
          <a:p>
            <a:pPr>
              <a:defRPr/>
            </a:pPr>
            <a:fld id="{58002BF3-8F3D-4135-9773-EB569BE38A28}" type="datetime1">
              <a:rPr lang="da-DK">
                <a:solidFill>
                  <a:srgbClr val="FFFFFF"/>
                </a:solidFill>
              </a:rPr>
              <a:pPr>
                <a:defRPr/>
              </a:pPr>
              <a:t>20-05-2014</a:t>
            </a:fld>
            <a:endParaRPr lang="da-DK">
              <a:solidFill>
                <a:srgbClr val="FFFFFF"/>
              </a:solidFill>
            </a:endParaRPr>
          </a:p>
        </p:txBody>
      </p:sp>
      <p:sp>
        <p:nvSpPr>
          <p:cNvPr id="6" name="Footer Placeholder 3"/>
          <p:cNvSpPr>
            <a:spLocks noGrp="1"/>
          </p:cNvSpPr>
          <p:nvPr>
            <p:ph type="ftr" sz="quarter" idx="15"/>
          </p:nvPr>
        </p:nvSpPr>
        <p:spPr/>
        <p:txBody>
          <a:bodyPr/>
          <a:lstStyle>
            <a:lvl1pPr>
              <a:defRPr>
                <a:solidFill>
                  <a:schemeClr val="bg2"/>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a:solidFill>
                  <a:schemeClr val="bg2"/>
                </a:solidFill>
              </a:defRPr>
            </a:lvl1pPr>
          </a:lstStyle>
          <a:p>
            <a:pPr>
              <a:defRPr/>
            </a:pPr>
            <a:fld id="{9E474871-A776-403A-A90A-E4FE6BD2C3B0}" type="slidenum">
              <a:rPr lang="da-DK">
                <a:solidFill>
                  <a:srgbClr val="FFFFFF"/>
                </a:solidFill>
              </a:rPr>
              <a:pPr>
                <a:defRPr/>
              </a:pPr>
              <a:t>‹nr.›</a:t>
            </a:fld>
            <a:endParaRPr lang="da-DK">
              <a:solidFill>
                <a:srgbClr val="FFFFFF"/>
              </a:solidFill>
            </a:endParaRPr>
          </a:p>
        </p:txBody>
      </p:sp>
    </p:spTree>
    <p:extLst>
      <p:ext uri="{BB962C8B-B14F-4D97-AF65-F5344CB8AC3E}">
        <p14:creationId xmlns:p14="http://schemas.microsoft.com/office/powerpoint/2010/main" val="508948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billeder og 2 tekstboks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smtClean="0"/>
              <a:t>Klik på ikonet for at tilføje et billede</a:t>
            </a:r>
            <a:endParaRPr lang="da-DK" noProof="0"/>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smtClean="0"/>
              <a:t>Klik på ikonet for at tilføje et billede</a:t>
            </a:r>
            <a:endParaRPr lang="da-DK" noProof="0"/>
          </a:p>
        </p:txBody>
      </p:sp>
      <p:sp>
        <p:nvSpPr>
          <p:cNvPr id="11" name="Text Placeholder 10"/>
          <p:cNvSpPr>
            <a:spLocks noGrp="1"/>
          </p:cNvSpPr>
          <p:nvPr>
            <p:ph type="body" sz="quarter" idx="15"/>
          </p:nvPr>
        </p:nvSpPr>
        <p:spPr>
          <a:xfrm>
            <a:off x="835200" y="3794400"/>
            <a:ext cx="3654000" cy="198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Content Placeholder 9"/>
          <p:cNvSpPr>
            <a:spLocks noGrp="1"/>
          </p:cNvSpPr>
          <p:nvPr>
            <p:ph sz="quarter" idx="16"/>
          </p:nvPr>
        </p:nvSpPr>
        <p:spPr>
          <a:xfrm>
            <a:off x="4665600" y="3794400"/>
            <a:ext cx="3654000" cy="198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7"/>
          </p:nvPr>
        </p:nvSpPr>
        <p:spPr>
          <a:ln/>
        </p:spPr>
        <p:txBody>
          <a:bodyPr/>
          <a:lstStyle>
            <a:lvl1pPr>
              <a:defRPr/>
            </a:lvl1pPr>
          </a:lstStyle>
          <a:p>
            <a:pPr>
              <a:defRPr/>
            </a:pPr>
            <a:fld id="{DB526E09-193B-4CA7-A83A-4BFCB41F7E10}" type="datetime1">
              <a:rPr lang="da-DK"/>
              <a:pPr>
                <a:defRPr/>
              </a:pPr>
              <a:t>20-05-2014</a:t>
            </a:fld>
            <a:endParaRPr lang="da-DK"/>
          </a:p>
        </p:txBody>
      </p:sp>
      <p:sp>
        <p:nvSpPr>
          <p:cNvPr id="8" name="Rectangle 10"/>
          <p:cNvSpPr>
            <a:spLocks noGrp="1" noChangeArrowheads="1"/>
          </p:cNvSpPr>
          <p:nvPr>
            <p:ph type="ftr" sz="quarter" idx="18"/>
          </p:nvPr>
        </p:nvSpPr>
        <p:spPr>
          <a:ln/>
        </p:spPr>
        <p:txBody>
          <a:bodyPr/>
          <a:lstStyle>
            <a:lvl1pPr>
              <a:defRPr/>
            </a:lvl1pPr>
          </a:lstStyle>
          <a:p>
            <a:pPr>
              <a:defRPr/>
            </a:pPr>
            <a:endParaRPr lang="da-DK"/>
          </a:p>
        </p:txBody>
      </p:sp>
      <p:sp>
        <p:nvSpPr>
          <p:cNvPr id="12" name="Rectangle 11"/>
          <p:cNvSpPr>
            <a:spLocks noGrp="1" noChangeArrowheads="1"/>
          </p:cNvSpPr>
          <p:nvPr>
            <p:ph type="sldNum" sz="quarter" idx="19"/>
          </p:nvPr>
        </p:nvSpPr>
        <p:spPr>
          <a:ln/>
        </p:spPr>
        <p:txBody>
          <a:bodyPr/>
          <a:lstStyle>
            <a:lvl1pPr>
              <a:defRPr/>
            </a:lvl1pPr>
          </a:lstStyle>
          <a:p>
            <a:pPr>
              <a:defRPr/>
            </a:pPr>
            <a:fld id="{CF01FB1A-282E-4949-B1E6-11F7826EBFD7}" type="slidenum">
              <a:rPr lang="da-DK"/>
              <a:pPr>
                <a:defRPr/>
              </a:pPr>
              <a:t>‹nr.›</a:t>
            </a:fld>
            <a:endParaRPr lang="da-DK"/>
          </a:p>
        </p:txBody>
      </p:sp>
    </p:spTree>
    <p:extLst>
      <p:ext uri="{BB962C8B-B14F-4D97-AF65-F5344CB8AC3E}">
        <p14:creationId xmlns:p14="http://schemas.microsoft.com/office/powerpoint/2010/main" val="2103390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smtClean="0"/>
              <a:t>Klik for at redigere titeltypografi i masteren</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smtClean="0"/>
              <a:t>Klik på ikonet for at tilføje et billede</a:t>
            </a:r>
            <a:endParaRPr lang="da-DK" noProof="0"/>
          </a:p>
        </p:txBody>
      </p:sp>
      <p:sp>
        <p:nvSpPr>
          <p:cNvPr id="5" name="Rectangle 9"/>
          <p:cNvSpPr>
            <a:spLocks noGrp="1" noChangeArrowheads="1"/>
          </p:cNvSpPr>
          <p:nvPr>
            <p:ph type="dt" sz="half" idx="15"/>
          </p:nvPr>
        </p:nvSpPr>
        <p:spPr>
          <a:ln/>
        </p:spPr>
        <p:txBody>
          <a:bodyPr/>
          <a:lstStyle>
            <a:lvl1pPr>
              <a:defRPr/>
            </a:lvl1pPr>
          </a:lstStyle>
          <a:p>
            <a:pPr>
              <a:defRPr/>
            </a:pPr>
            <a:fld id="{5F1A1C5F-B23E-42E1-A220-6652A05B3E36}" type="datetime1">
              <a:rPr lang="da-DK"/>
              <a:pPr>
                <a:defRPr/>
              </a:pPr>
              <a:t>20-05-2014</a:t>
            </a:fld>
            <a:endParaRPr lang="da-DK"/>
          </a:p>
        </p:txBody>
      </p:sp>
      <p:sp>
        <p:nvSpPr>
          <p:cNvPr id="6" name="Rectangle 10"/>
          <p:cNvSpPr>
            <a:spLocks noGrp="1" noChangeArrowheads="1"/>
          </p:cNvSpPr>
          <p:nvPr>
            <p:ph type="ftr" sz="quarter" idx="16"/>
          </p:nvPr>
        </p:nvSpPr>
        <p:spPr>
          <a:ln/>
        </p:spPr>
        <p:txBody>
          <a:bodyPr/>
          <a:lstStyle>
            <a:lvl1pPr>
              <a:defRPr/>
            </a:lvl1pPr>
          </a:lstStyle>
          <a:p>
            <a:pPr>
              <a:defRPr/>
            </a:pPr>
            <a:endParaRPr lang="da-DK"/>
          </a:p>
        </p:txBody>
      </p:sp>
      <p:sp>
        <p:nvSpPr>
          <p:cNvPr id="8" name="Rectangle 11"/>
          <p:cNvSpPr>
            <a:spLocks noGrp="1" noChangeArrowheads="1"/>
          </p:cNvSpPr>
          <p:nvPr>
            <p:ph type="sldNum" sz="quarter" idx="17"/>
          </p:nvPr>
        </p:nvSpPr>
        <p:spPr>
          <a:ln/>
        </p:spPr>
        <p:txBody>
          <a:bodyPr/>
          <a:lstStyle>
            <a:lvl1pPr>
              <a:defRPr/>
            </a:lvl1pPr>
          </a:lstStyle>
          <a:p>
            <a:pPr>
              <a:defRPr/>
            </a:pPr>
            <a:fld id="{1847EB71-88FC-4927-B586-D63506E95C9D}" type="slidenum">
              <a:rPr lang="da-DK"/>
              <a:pPr>
                <a:defRPr/>
              </a:pPr>
              <a:t>‹nr.›</a:t>
            </a:fld>
            <a:endParaRPr lang="da-DK"/>
          </a:p>
        </p:txBody>
      </p:sp>
    </p:spTree>
    <p:extLst>
      <p:ext uri="{BB962C8B-B14F-4D97-AF65-F5344CB8AC3E}">
        <p14:creationId xmlns:p14="http://schemas.microsoft.com/office/powerpoint/2010/main" val="399268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0C2E83E-1EC3-481A-B748-289D82086502}" type="datetimeFigureOut">
              <a:rPr lang="da-DK" smtClean="0"/>
              <a:t>20-05-2014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smtClean="0"/>
              <a:t>Klik for at redigere titeltypografi i masteren</a:t>
            </a:r>
            <a:endParaRPr lang="da-DK"/>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smtClean="0"/>
              <a:t>Klik for at redigere typografi i masteren</a:t>
            </a:r>
          </a:p>
        </p:txBody>
      </p:sp>
      <p:sp>
        <p:nvSpPr>
          <p:cNvPr id="9" name="Text Placeholder 8"/>
          <p:cNvSpPr>
            <a:spLocks noGrp="1"/>
          </p:cNvSpPr>
          <p:nvPr>
            <p:ph type="body" sz="quarter" idx="14"/>
          </p:nvPr>
        </p:nvSpPr>
        <p:spPr>
          <a:xfrm>
            <a:off x="842400" y="2782800"/>
            <a:ext cx="3650400" cy="29952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smtClean="0"/>
              <a:t>Klik på ikonet for at tilføje et billede</a:t>
            </a:r>
            <a:endParaRPr lang="da-DK" noProof="0"/>
          </a:p>
        </p:txBody>
      </p:sp>
      <p:sp>
        <p:nvSpPr>
          <p:cNvPr id="6" name="Rectangle 9"/>
          <p:cNvSpPr>
            <a:spLocks noGrp="1" noChangeArrowheads="1"/>
          </p:cNvSpPr>
          <p:nvPr>
            <p:ph type="dt" sz="half" idx="16"/>
          </p:nvPr>
        </p:nvSpPr>
        <p:spPr>
          <a:ln/>
        </p:spPr>
        <p:txBody>
          <a:bodyPr/>
          <a:lstStyle>
            <a:lvl1pPr>
              <a:defRPr/>
            </a:lvl1pPr>
          </a:lstStyle>
          <a:p>
            <a:pPr>
              <a:defRPr/>
            </a:pPr>
            <a:fld id="{D915A0C7-F661-4B14-992A-2D705ABA97F2}" type="datetime1">
              <a:rPr lang="da-DK"/>
              <a:pPr>
                <a:defRPr/>
              </a:pPr>
              <a:t>20-05-2014</a:t>
            </a:fld>
            <a:endParaRPr lang="da-DK"/>
          </a:p>
        </p:txBody>
      </p:sp>
      <p:sp>
        <p:nvSpPr>
          <p:cNvPr id="8" name="Rectangle 10"/>
          <p:cNvSpPr>
            <a:spLocks noGrp="1" noChangeArrowheads="1"/>
          </p:cNvSpPr>
          <p:nvPr>
            <p:ph type="ftr" sz="quarter" idx="17"/>
          </p:nvPr>
        </p:nvSpPr>
        <p:spPr>
          <a:ln/>
        </p:spPr>
        <p:txBody>
          <a:bodyPr/>
          <a:lstStyle>
            <a:lvl1pPr>
              <a:defRPr/>
            </a:lvl1pPr>
          </a:lstStyle>
          <a:p>
            <a:pPr>
              <a:defRPr/>
            </a:pPr>
            <a:endParaRPr lang="da-DK"/>
          </a:p>
        </p:txBody>
      </p:sp>
      <p:sp>
        <p:nvSpPr>
          <p:cNvPr id="10" name="Rectangle 11"/>
          <p:cNvSpPr>
            <a:spLocks noGrp="1" noChangeArrowheads="1"/>
          </p:cNvSpPr>
          <p:nvPr>
            <p:ph type="sldNum" sz="quarter" idx="18"/>
          </p:nvPr>
        </p:nvSpPr>
        <p:spPr>
          <a:ln/>
        </p:spPr>
        <p:txBody>
          <a:bodyPr/>
          <a:lstStyle>
            <a:lvl1pPr>
              <a:defRPr/>
            </a:lvl1pPr>
          </a:lstStyle>
          <a:p>
            <a:pPr>
              <a:defRPr/>
            </a:pPr>
            <a:fld id="{ADA362D3-E38F-4C21-B491-8FD3632E614B}" type="slidenum">
              <a:rPr lang="da-DK"/>
              <a:pPr>
                <a:defRPr/>
              </a:pPr>
              <a:t>‹nr.›</a:t>
            </a:fld>
            <a:endParaRPr lang="da-DK"/>
          </a:p>
        </p:txBody>
      </p:sp>
    </p:spTree>
    <p:extLst>
      <p:ext uri="{BB962C8B-B14F-4D97-AF65-F5344CB8AC3E}">
        <p14:creationId xmlns:p14="http://schemas.microsoft.com/office/powerpoint/2010/main" val="1546131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spalter, blå baggrund">
    <p:spTree>
      <p:nvGrpSpPr>
        <p:cNvPr id="1" name=""/>
        <p:cNvGrpSpPr/>
        <p:nvPr/>
      </p:nvGrpSpPr>
      <p:grpSpPr>
        <a:xfrm>
          <a:off x="0" y="0"/>
          <a:ext cx="0" cy="0"/>
          <a:chOff x="0" y="0"/>
          <a:chExt cx="0" cy="0"/>
        </a:xfrm>
      </p:grpSpPr>
      <p:grpSp>
        <p:nvGrpSpPr>
          <p:cNvPr id="6" name="Group 26"/>
          <p:cNvGrpSpPr>
            <a:grpSpLocks noChangeAspect="1"/>
          </p:cNvGrpSpPr>
          <p:nvPr userDrawn="1"/>
        </p:nvGrpSpPr>
        <p:grpSpPr bwMode="auto">
          <a:xfrm>
            <a:off x="0" y="0"/>
            <a:ext cx="9117013" cy="6840538"/>
            <a:chOff x="234951" y="109538"/>
            <a:chExt cx="8523288" cy="6394450"/>
          </a:xfrm>
        </p:grpSpPr>
        <p:sp>
          <p:nvSpPr>
            <p:cNvPr id="7" name="Rectangle 50"/>
            <p:cNvSpPr>
              <a:spLocks noChangeArrowheads="1"/>
            </p:cNvSpPr>
            <p:nvPr/>
          </p:nvSpPr>
          <p:spPr bwMode="auto">
            <a:xfrm>
              <a:off x="234951" y="109538"/>
              <a:ext cx="8523288" cy="639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50000"/>
                </a:spcBef>
                <a:spcAft>
                  <a:spcPct val="0"/>
                </a:spcAft>
                <a:defRPr/>
              </a:pPr>
              <a:endParaRPr lang="da-DK" altLang="da-DK" smtClean="0">
                <a:solidFill>
                  <a:srgbClr val="050046"/>
                </a:solidFill>
              </a:endParaRPr>
            </a:p>
          </p:txBody>
        </p:sp>
        <p:sp>
          <p:nvSpPr>
            <p:cNvPr id="8" name="Rectangle 51"/>
            <p:cNvSpPr>
              <a:spLocks noChangeArrowheads="1"/>
            </p:cNvSpPr>
            <p:nvPr/>
          </p:nvSpPr>
          <p:spPr bwMode="auto">
            <a:xfrm>
              <a:off x="402657" y="277228"/>
              <a:ext cx="8187876" cy="6057587"/>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50000"/>
                </a:spcBef>
                <a:spcAft>
                  <a:spcPct val="0"/>
                </a:spcAft>
                <a:defRPr/>
              </a:pPr>
              <a:endParaRPr lang="da-DK" altLang="da-DK" smtClean="0">
                <a:solidFill>
                  <a:srgbClr val="050046"/>
                </a:solidFill>
              </a:endParaRPr>
            </a:p>
          </p:txBody>
        </p:sp>
        <p:sp>
          <p:nvSpPr>
            <p:cNvPr id="9" name="Freeform 52"/>
            <p:cNvSpPr>
              <a:spLocks/>
            </p:cNvSpPr>
            <p:nvPr/>
          </p:nvSpPr>
          <p:spPr bwMode="auto">
            <a:xfrm>
              <a:off x="7982045" y="5948981"/>
              <a:ext cx="77174" cy="126137"/>
            </a:xfrm>
            <a:custGeom>
              <a:avLst/>
              <a:gdLst>
                <a:gd name="T0" fmla="*/ 76649 w 147"/>
                <a:gd name="T1" fmla="*/ 124554 h 239"/>
                <a:gd name="T2" fmla="*/ 77174 w 147"/>
                <a:gd name="T3" fmla="*/ 125081 h 239"/>
                <a:gd name="T4" fmla="*/ 77174 w 147"/>
                <a:gd name="T5" fmla="*/ 125609 h 239"/>
                <a:gd name="T6" fmla="*/ 76649 w 147"/>
                <a:gd name="T7" fmla="*/ 126137 h 239"/>
                <a:gd name="T8" fmla="*/ 76124 w 147"/>
                <a:gd name="T9" fmla="*/ 126137 h 239"/>
                <a:gd name="T10" fmla="*/ 37275 w 147"/>
                <a:gd name="T11" fmla="*/ 126137 h 239"/>
                <a:gd name="T12" fmla="*/ 35700 w 147"/>
                <a:gd name="T13" fmla="*/ 125609 h 239"/>
                <a:gd name="T14" fmla="*/ 34125 w 147"/>
                <a:gd name="T15" fmla="*/ 124554 h 239"/>
                <a:gd name="T16" fmla="*/ 525 w 147"/>
                <a:gd name="T17" fmla="*/ 59638 h 239"/>
                <a:gd name="T18" fmla="*/ 0 w 147"/>
                <a:gd name="T19" fmla="*/ 58055 h 239"/>
                <a:gd name="T20" fmla="*/ 525 w 147"/>
                <a:gd name="T21" fmla="*/ 56471 h 239"/>
                <a:gd name="T22" fmla="*/ 29400 w 147"/>
                <a:gd name="T23" fmla="*/ 1583 h 239"/>
                <a:gd name="T24" fmla="*/ 30975 w 147"/>
                <a:gd name="T25" fmla="*/ 528 h 239"/>
                <a:gd name="T26" fmla="*/ 32550 w 147"/>
                <a:gd name="T27" fmla="*/ 0 h 239"/>
                <a:gd name="T28" fmla="*/ 68774 w 147"/>
                <a:gd name="T29" fmla="*/ 0 h 239"/>
                <a:gd name="T30" fmla="*/ 69299 w 147"/>
                <a:gd name="T31" fmla="*/ 0 h 239"/>
                <a:gd name="T32" fmla="*/ 69824 w 147"/>
                <a:gd name="T33" fmla="*/ 528 h 239"/>
                <a:gd name="T34" fmla="*/ 69824 w 147"/>
                <a:gd name="T35" fmla="*/ 1056 h 239"/>
                <a:gd name="T36" fmla="*/ 69299 w 147"/>
                <a:gd name="T37" fmla="*/ 1583 h 239"/>
                <a:gd name="T38" fmla="*/ 34125 w 147"/>
                <a:gd name="T39" fmla="*/ 57527 h 239"/>
                <a:gd name="T40" fmla="*/ 76649 w 147"/>
                <a:gd name="T41" fmla="*/ 124554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239">
                  <a:moveTo>
                    <a:pt x="146" y="236"/>
                  </a:moveTo>
                  <a:lnTo>
                    <a:pt x="147" y="237"/>
                  </a:lnTo>
                  <a:lnTo>
                    <a:pt x="147" y="238"/>
                  </a:lnTo>
                  <a:lnTo>
                    <a:pt x="146" y="239"/>
                  </a:lnTo>
                  <a:lnTo>
                    <a:pt x="145" y="239"/>
                  </a:lnTo>
                  <a:lnTo>
                    <a:pt x="71" y="239"/>
                  </a:lnTo>
                  <a:lnTo>
                    <a:pt x="68" y="238"/>
                  </a:lnTo>
                  <a:lnTo>
                    <a:pt x="65" y="236"/>
                  </a:lnTo>
                  <a:lnTo>
                    <a:pt x="1" y="113"/>
                  </a:lnTo>
                  <a:lnTo>
                    <a:pt x="0" y="110"/>
                  </a:lnTo>
                  <a:lnTo>
                    <a:pt x="1" y="107"/>
                  </a:lnTo>
                  <a:lnTo>
                    <a:pt x="56" y="3"/>
                  </a:lnTo>
                  <a:lnTo>
                    <a:pt x="59" y="1"/>
                  </a:lnTo>
                  <a:lnTo>
                    <a:pt x="62" y="0"/>
                  </a:lnTo>
                  <a:lnTo>
                    <a:pt x="131" y="0"/>
                  </a:lnTo>
                  <a:lnTo>
                    <a:pt x="132" y="0"/>
                  </a:lnTo>
                  <a:lnTo>
                    <a:pt x="133" y="1"/>
                  </a:lnTo>
                  <a:lnTo>
                    <a:pt x="133" y="2"/>
                  </a:lnTo>
                  <a:lnTo>
                    <a:pt x="132" y="3"/>
                  </a:lnTo>
                  <a:lnTo>
                    <a:pt x="65" y="109"/>
                  </a:lnTo>
                  <a:lnTo>
                    <a:pt x="146"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 name="Freeform 53"/>
            <p:cNvSpPr>
              <a:spLocks/>
            </p:cNvSpPr>
            <p:nvPr/>
          </p:nvSpPr>
          <p:spPr bwMode="auto">
            <a:xfrm>
              <a:off x="7940490" y="5948981"/>
              <a:ext cx="35619" cy="126137"/>
            </a:xfrm>
            <a:custGeom>
              <a:avLst/>
              <a:gdLst>
                <a:gd name="T0" fmla="*/ 32921 w 66"/>
                <a:gd name="T1" fmla="*/ 0 h 239"/>
                <a:gd name="T2" fmla="*/ 34000 w 66"/>
                <a:gd name="T3" fmla="*/ 0 h 239"/>
                <a:gd name="T4" fmla="*/ 35079 w 66"/>
                <a:gd name="T5" fmla="*/ 528 h 239"/>
                <a:gd name="T6" fmla="*/ 35619 w 66"/>
                <a:gd name="T7" fmla="*/ 1056 h 239"/>
                <a:gd name="T8" fmla="*/ 35619 w 66"/>
                <a:gd name="T9" fmla="*/ 1583 h 239"/>
                <a:gd name="T10" fmla="*/ 35619 w 66"/>
                <a:gd name="T11" fmla="*/ 123498 h 239"/>
                <a:gd name="T12" fmla="*/ 35619 w 66"/>
                <a:gd name="T13" fmla="*/ 125081 h 239"/>
                <a:gd name="T14" fmla="*/ 35079 w 66"/>
                <a:gd name="T15" fmla="*/ 125609 h 239"/>
                <a:gd name="T16" fmla="*/ 34000 w 66"/>
                <a:gd name="T17" fmla="*/ 126137 h 239"/>
                <a:gd name="T18" fmla="*/ 32921 w 66"/>
                <a:gd name="T19" fmla="*/ 126137 h 239"/>
                <a:gd name="T20" fmla="*/ 2159 w 66"/>
                <a:gd name="T21" fmla="*/ 126137 h 239"/>
                <a:gd name="T22" fmla="*/ 1619 w 66"/>
                <a:gd name="T23" fmla="*/ 126137 h 239"/>
                <a:gd name="T24" fmla="*/ 1079 w 66"/>
                <a:gd name="T25" fmla="*/ 125609 h 239"/>
                <a:gd name="T26" fmla="*/ 540 w 66"/>
                <a:gd name="T27" fmla="*/ 125081 h 239"/>
                <a:gd name="T28" fmla="*/ 0 w 66"/>
                <a:gd name="T29" fmla="*/ 123498 h 239"/>
                <a:gd name="T30" fmla="*/ 0 w 66"/>
                <a:gd name="T31" fmla="*/ 1583 h 239"/>
                <a:gd name="T32" fmla="*/ 540 w 66"/>
                <a:gd name="T33" fmla="*/ 1056 h 239"/>
                <a:gd name="T34" fmla="*/ 1079 w 66"/>
                <a:gd name="T35" fmla="*/ 528 h 239"/>
                <a:gd name="T36" fmla="*/ 1619 w 66"/>
                <a:gd name="T37" fmla="*/ 0 h 239"/>
                <a:gd name="T38" fmla="*/ 2159 w 66"/>
                <a:gd name="T39" fmla="*/ 0 h 239"/>
                <a:gd name="T40" fmla="*/ 32921 w 66"/>
                <a:gd name="T41" fmla="*/ 0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239">
                  <a:moveTo>
                    <a:pt x="61" y="0"/>
                  </a:moveTo>
                  <a:lnTo>
                    <a:pt x="63" y="0"/>
                  </a:lnTo>
                  <a:lnTo>
                    <a:pt x="65" y="1"/>
                  </a:lnTo>
                  <a:lnTo>
                    <a:pt x="66" y="2"/>
                  </a:lnTo>
                  <a:lnTo>
                    <a:pt x="66" y="3"/>
                  </a:lnTo>
                  <a:lnTo>
                    <a:pt x="66" y="234"/>
                  </a:lnTo>
                  <a:lnTo>
                    <a:pt x="66" y="237"/>
                  </a:lnTo>
                  <a:lnTo>
                    <a:pt x="65" y="238"/>
                  </a:lnTo>
                  <a:lnTo>
                    <a:pt x="63" y="239"/>
                  </a:lnTo>
                  <a:lnTo>
                    <a:pt x="61" y="239"/>
                  </a:lnTo>
                  <a:lnTo>
                    <a:pt x="4" y="239"/>
                  </a:lnTo>
                  <a:lnTo>
                    <a:pt x="3" y="239"/>
                  </a:lnTo>
                  <a:lnTo>
                    <a:pt x="2" y="238"/>
                  </a:lnTo>
                  <a:lnTo>
                    <a:pt x="1" y="237"/>
                  </a:lnTo>
                  <a:lnTo>
                    <a:pt x="0" y="234"/>
                  </a:lnTo>
                  <a:lnTo>
                    <a:pt x="0" y="3"/>
                  </a:lnTo>
                  <a:lnTo>
                    <a:pt x="1" y="2"/>
                  </a:lnTo>
                  <a:lnTo>
                    <a:pt x="2" y="1"/>
                  </a:lnTo>
                  <a:lnTo>
                    <a:pt x="3" y="0"/>
                  </a:lnTo>
                  <a:lnTo>
                    <a:pt x="4"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1" name="Freeform 54"/>
            <p:cNvSpPr>
              <a:spLocks/>
            </p:cNvSpPr>
            <p:nvPr/>
          </p:nvSpPr>
          <p:spPr bwMode="auto">
            <a:xfrm>
              <a:off x="8081481" y="5948981"/>
              <a:ext cx="86079" cy="126137"/>
            </a:xfrm>
            <a:custGeom>
              <a:avLst/>
              <a:gdLst>
                <a:gd name="T0" fmla="*/ 36046 w 160"/>
                <a:gd name="T1" fmla="*/ 101332 h 239"/>
                <a:gd name="T2" fmla="*/ 85003 w 160"/>
                <a:gd name="T3" fmla="*/ 101332 h 239"/>
                <a:gd name="T4" fmla="*/ 85541 w 160"/>
                <a:gd name="T5" fmla="*/ 101332 h 239"/>
                <a:gd name="T6" fmla="*/ 86079 w 160"/>
                <a:gd name="T7" fmla="*/ 101860 h 239"/>
                <a:gd name="T8" fmla="*/ 86079 w 160"/>
                <a:gd name="T9" fmla="*/ 102387 h 239"/>
                <a:gd name="T10" fmla="*/ 86079 w 160"/>
                <a:gd name="T11" fmla="*/ 102915 h 239"/>
                <a:gd name="T12" fmla="*/ 77471 w 160"/>
                <a:gd name="T13" fmla="*/ 123498 h 239"/>
                <a:gd name="T14" fmla="*/ 75857 w 160"/>
                <a:gd name="T15" fmla="*/ 125609 h 239"/>
                <a:gd name="T16" fmla="*/ 74243 w 160"/>
                <a:gd name="T17" fmla="*/ 126137 h 239"/>
                <a:gd name="T18" fmla="*/ 1614 w 160"/>
                <a:gd name="T19" fmla="*/ 126137 h 239"/>
                <a:gd name="T20" fmla="*/ 1076 w 160"/>
                <a:gd name="T21" fmla="*/ 126137 h 239"/>
                <a:gd name="T22" fmla="*/ 538 w 160"/>
                <a:gd name="T23" fmla="*/ 125609 h 239"/>
                <a:gd name="T24" fmla="*/ 0 w 160"/>
                <a:gd name="T25" fmla="*/ 125081 h 239"/>
                <a:gd name="T26" fmla="*/ 0 w 160"/>
                <a:gd name="T27" fmla="*/ 123498 h 239"/>
                <a:gd name="T28" fmla="*/ 0 w 160"/>
                <a:gd name="T29" fmla="*/ 1583 h 239"/>
                <a:gd name="T30" fmla="*/ 0 w 160"/>
                <a:gd name="T31" fmla="*/ 1056 h 239"/>
                <a:gd name="T32" fmla="*/ 538 w 160"/>
                <a:gd name="T33" fmla="*/ 528 h 239"/>
                <a:gd name="T34" fmla="*/ 1076 w 160"/>
                <a:gd name="T35" fmla="*/ 0 h 239"/>
                <a:gd name="T36" fmla="*/ 1614 w 160"/>
                <a:gd name="T37" fmla="*/ 0 h 239"/>
                <a:gd name="T38" fmla="*/ 33356 w 160"/>
                <a:gd name="T39" fmla="*/ 0 h 239"/>
                <a:gd name="T40" fmla="*/ 34432 w 160"/>
                <a:gd name="T41" fmla="*/ 0 h 239"/>
                <a:gd name="T42" fmla="*/ 35508 w 160"/>
                <a:gd name="T43" fmla="*/ 528 h 239"/>
                <a:gd name="T44" fmla="*/ 36046 w 160"/>
                <a:gd name="T45" fmla="*/ 1056 h 239"/>
                <a:gd name="T46" fmla="*/ 36046 w 160"/>
                <a:gd name="T47" fmla="*/ 1583 h 239"/>
                <a:gd name="T48" fmla="*/ 36046 w 160"/>
                <a:gd name="T49" fmla="*/ 101332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0" h="239">
                  <a:moveTo>
                    <a:pt x="67" y="192"/>
                  </a:moveTo>
                  <a:lnTo>
                    <a:pt x="158" y="192"/>
                  </a:lnTo>
                  <a:lnTo>
                    <a:pt x="159" y="192"/>
                  </a:lnTo>
                  <a:lnTo>
                    <a:pt x="160" y="193"/>
                  </a:lnTo>
                  <a:lnTo>
                    <a:pt x="160" y="194"/>
                  </a:lnTo>
                  <a:lnTo>
                    <a:pt x="160" y="195"/>
                  </a:lnTo>
                  <a:lnTo>
                    <a:pt x="144" y="234"/>
                  </a:lnTo>
                  <a:lnTo>
                    <a:pt x="141" y="238"/>
                  </a:lnTo>
                  <a:lnTo>
                    <a:pt x="138" y="239"/>
                  </a:lnTo>
                  <a:lnTo>
                    <a:pt x="3" y="239"/>
                  </a:lnTo>
                  <a:lnTo>
                    <a:pt x="2" y="239"/>
                  </a:lnTo>
                  <a:lnTo>
                    <a:pt x="1" y="238"/>
                  </a:lnTo>
                  <a:lnTo>
                    <a:pt x="0" y="237"/>
                  </a:lnTo>
                  <a:lnTo>
                    <a:pt x="0" y="234"/>
                  </a:lnTo>
                  <a:lnTo>
                    <a:pt x="0" y="3"/>
                  </a:lnTo>
                  <a:lnTo>
                    <a:pt x="0" y="2"/>
                  </a:lnTo>
                  <a:lnTo>
                    <a:pt x="1" y="1"/>
                  </a:lnTo>
                  <a:lnTo>
                    <a:pt x="2" y="0"/>
                  </a:lnTo>
                  <a:lnTo>
                    <a:pt x="3" y="0"/>
                  </a:lnTo>
                  <a:lnTo>
                    <a:pt x="62" y="0"/>
                  </a:lnTo>
                  <a:lnTo>
                    <a:pt x="64" y="0"/>
                  </a:lnTo>
                  <a:lnTo>
                    <a:pt x="66" y="1"/>
                  </a:lnTo>
                  <a:lnTo>
                    <a:pt x="67" y="2"/>
                  </a:lnTo>
                  <a:lnTo>
                    <a:pt x="67" y="3"/>
                  </a:lnTo>
                  <a:lnTo>
                    <a:pt x="67"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2" name="Freeform 55"/>
            <p:cNvSpPr>
              <a:spLocks/>
            </p:cNvSpPr>
            <p:nvPr/>
          </p:nvSpPr>
          <p:spPr bwMode="auto">
            <a:xfrm>
              <a:off x="8068124" y="5828779"/>
              <a:ext cx="22262" cy="43036"/>
            </a:xfrm>
            <a:custGeom>
              <a:avLst/>
              <a:gdLst>
                <a:gd name="T0" fmla="*/ 22262 w 44"/>
                <a:gd name="T1" fmla="*/ 16795 h 82"/>
                <a:gd name="T2" fmla="*/ 20238 w 44"/>
                <a:gd name="T3" fmla="*/ 0 h 82"/>
                <a:gd name="T4" fmla="*/ 20238 w 44"/>
                <a:gd name="T5" fmla="*/ 0 h 82"/>
                <a:gd name="T6" fmla="*/ 20238 w 44"/>
                <a:gd name="T7" fmla="*/ 0 h 82"/>
                <a:gd name="T8" fmla="*/ 14673 w 44"/>
                <a:gd name="T9" fmla="*/ 0 h 82"/>
                <a:gd name="T10" fmla="*/ 10119 w 44"/>
                <a:gd name="T11" fmla="*/ 1574 h 82"/>
                <a:gd name="T12" fmla="*/ 4554 w 44"/>
                <a:gd name="T13" fmla="*/ 2624 h 82"/>
                <a:gd name="T14" fmla="*/ 0 w 44"/>
                <a:gd name="T15" fmla="*/ 3674 h 82"/>
                <a:gd name="T16" fmla="*/ 2024 w 44"/>
                <a:gd name="T17" fmla="*/ 17844 h 82"/>
                <a:gd name="T18" fmla="*/ 3036 w 44"/>
                <a:gd name="T19" fmla="*/ 24142 h 82"/>
                <a:gd name="T20" fmla="*/ 4554 w 44"/>
                <a:gd name="T21" fmla="*/ 29390 h 82"/>
                <a:gd name="T22" fmla="*/ 6577 w 44"/>
                <a:gd name="T23" fmla="*/ 33589 h 82"/>
                <a:gd name="T24" fmla="*/ 9107 w 44"/>
                <a:gd name="T25" fmla="*/ 37263 h 82"/>
                <a:gd name="T26" fmla="*/ 12649 w 44"/>
                <a:gd name="T27" fmla="*/ 41986 h 82"/>
                <a:gd name="T28" fmla="*/ 14673 w 44"/>
                <a:gd name="T29" fmla="*/ 43036 h 82"/>
                <a:gd name="T30" fmla="*/ 15179 w 44"/>
                <a:gd name="T31" fmla="*/ 43036 h 82"/>
                <a:gd name="T32" fmla="*/ 16191 w 44"/>
                <a:gd name="T33" fmla="*/ 41986 h 82"/>
                <a:gd name="T34" fmla="*/ 17708 w 44"/>
                <a:gd name="T35" fmla="*/ 39362 h 82"/>
                <a:gd name="T36" fmla="*/ 19732 w 44"/>
                <a:gd name="T37" fmla="*/ 37263 h 82"/>
                <a:gd name="T38" fmla="*/ 20744 w 44"/>
                <a:gd name="T39" fmla="*/ 33589 h 82"/>
                <a:gd name="T40" fmla="*/ 21756 w 44"/>
                <a:gd name="T41" fmla="*/ 28866 h 82"/>
                <a:gd name="T42" fmla="*/ 22262 w 44"/>
                <a:gd name="T43" fmla="*/ 23617 h 82"/>
                <a:gd name="T44" fmla="*/ 22262 w 44"/>
                <a:gd name="T45" fmla="*/ 16795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 h="82">
                  <a:moveTo>
                    <a:pt x="44" y="32"/>
                  </a:moveTo>
                  <a:lnTo>
                    <a:pt x="40" y="0"/>
                  </a:lnTo>
                  <a:lnTo>
                    <a:pt x="29" y="0"/>
                  </a:lnTo>
                  <a:lnTo>
                    <a:pt x="20" y="3"/>
                  </a:lnTo>
                  <a:lnTo>
                    <a:pt x="9" y="5"/>
                  </a:lnTo>
                  <a:lnTo>
                    <a:pt x="0" y="7"/>
                  </a:lnTo>
                  <a:lnTo>
                    <a:pt x="4" y="34"/>
                  </a:lnTo>
                  <a:lnTo>
                    <a:pt x="6" y="46"/>
                  </a:lnTo>
                  <a:lnTo>
                    <a:pt x="9" y="56"/>
                  </a:lnTo>
                  <a:lnTo>
                    <a:pt x="13" y="64"/>
                  </a:lnTo>
                  <a:lnTo>
                    <a:pt x="18" y="71"/>
                  </a:lnTo>
                  <a:lnTo>
                    <a:pt x="25" y="80"/>
                  </a:lnTo>
                  <a:lnTo>
                    <a:pt x="29" y="82"/>
                  </a:lnTo>
                  <a:lnTo>
                    <a:pt x="30" y="82"/>
                  </a:lnTo>
                  <a:lnTo>
                    <a:pt x="32" y="80"/>
                  </a:lnTo>
                  <a:lnTo>
                    <a:pt x="35" y="75"/>
                  </a:lnTo>
                  <a:lnTo>
                    <a:pt x="39" y="71"/>
                  </a:lnTo>
                  <a:lnTo>
                    <a:pt x="41" y="64"/>
                  </a:lnTo>
                  <a:lnTo>
                    <a:pt x="43" y="55"/>
                  </a:lnTo>
                  <a:lnTo>
                    <a:pt x="44" y="45"/>
                  </a:lnTo>
                  <a:lnTo>
                    <a:pt x="4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3" name="Freeform 56"/>
            <p:cNvSpPr>
              <a:spLocks/>
            </p:cNvSpPr>
            <p:nvPr/>
          </p:nvSpPr>
          <p:spPr bwMode="auto">
            <a:xfrm>
              <a:off x="8025085" y="5868847"/>
              <a:ext cx="13357" cy="28195"/>
            </a:xfrm>
            <a:custGeom>
              <a:avLst/>
              <a:gdLst>
                <a:gd name="T0" fmla="*/ 3339 w 28"/>
                <a:gd name="T1" fmla="*/ 20505 h 55"/>
                <a:gd name="T2" fmla="*/ 4770 w 28"/>
                <a:gd name="T3" fmla="*/ 23581 h 55"/>
                <a:gd name="T4" fmla="*/ 6679 w 28"/>
                <a:gd name="T5" fmla="*/ 25632 h 55"/>
                <a:gd name="T6" fmla="*/ 8110 w 28"/>
                <a:gd name="T7" fmla="*/ 27170 h 55"/>
                <a:gd name="T8" fmla="*/ 9541 w 28"/>
                <a:gd name="T9" fmla="*/ 28195 h 55"/>
                <a:gd name="T10" fmla="*/ 12403 w 28"/>
                <a:gd name="T11" fmla="*/ 28195 h 55"/>
                <a:gd name="T12" fmla="*/ 13357 w 28"/>
                <a:gd name="T13" fmla="*/ 27682 h 55"/>
                <a:gd name="T14" fmla="*/ 13357 w 28"/>
                <a:gd name="T15" fmla="*/ 25632 h 55"/>
                <a:gd name="T16" fmla="*/ 12880 w 28"/>
                <a:gd name="T17" fmla="*/ 20505 h 55"/>
                <a:gd name="T18" fmla="*/ 12403 w 28"/>
                <a:gd name="T19" fmla="*/ 17430 h 55"/>
                <a:gd name="T20" fmla="*/ 11449 w 28"/>
                <a:gd name="T21" fmla="*/ 14354 h 55"/>
                <a:gd name="T22" fmla="*/ 10018 w 28"/>
                <a:gd name="T23" fmla="*/ 10253 h 55"/>
                <a:gd name="T24" fmla="*/ 8110 w 28"/>
                <a:gd name="T25" fmla="*/ 6664 h 55"/>
                <a:gd name="T26" fmla="*/ 4770 w 28"/>
                <a:gd name="T27" fmla="*/ 0 h 55"/>
                <a:gd name="T28" fmla="*/ 2385 w 28"/>
                <a:gd name="T29" fmla="*/ 7690 h 55"/>
                <a:gd name="T30" fmla="*/ 0 w 28"/>
                <a:gd name="T31" fmla="*/ 15379 h 55"/>
                <a:gd name="T32" fmla="*/ 3339 w 28"/>
                <a:gd name="T33" fmla="*/ 2050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5">
                  <a:moveTo>
                    <a:pt x="7" y="40"/>
                  </a:moveTo>
                  <a:lnTo>
                    <a:pt x="10" y="46"/>
                  </a:lnTo>
                  <a:lnTo>
                    <a:pt x="14" y="50"/>
                  </a:lnTo>
                  <a:lnTo>
                    <a:pt x="17" y="53"/>
                  </a:lnTo>
                  <a:lnTo>
                    <a:pt x="20" y="55"/>
                  </a:lnTo>
                  <a:lnTo>
                    <a:pt x="26" y="55"/>
                  </a:lnTo>
                  <a:lnTo>
                    <a:pt x="28" y="54"/>
                  </a:lnTo>
                  <a:lnTo>
                    <a:pt x="28" y="50"/>
                  </a:lnTo>
                  <a:lnTo>
                    <a:pt x="27" y="40"/>
                  </a:lnTo>
                  <a:lnTo>
                    <a:pt x="26" y="34"/>
                  </a:lnTo>
                  <a:lnTo>
                    <a:pt x="24" y="28"/>
                  </a:lnTo>
                  <a:lnTo>
                    <a:pt x="21" y="20"/>
                  </a:lnTo>
                  <a:lnTo>
                    <a:pt x="17" y="13"/>
                  </a:lnTo>
                  <a:lnTo>
                    <a:pt x="10" y="0"/>
                  </a:lnTo>
                  <a:lnTo>
                    <a:pt x="5" y="15"/>
                  </a:lnTo>
                  <a:lnTo>
                    <a:pt x="0" y="30"/>
                  </a:lnTo>
                  <a:lnTo>
                    <a:pt x="7"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4" name="Freeform 57"/>
            <p:cNvSpPr>
              <a:spLocks/>
            </p:cNvSpPr>
            <p:nvPr/>
          </p:nvSpPr>
          <p:spPr bwMode="auto">
            <a:xfrm>
              <a:off x="8036958" y="5842135"/>
              <a:ext cx="19293" cy="37099"/>
            </a:xfrm>
            <a:custGeom>
              <a:avLst/>
              <a:gdLst>
                <a:gd name="T0" fmla="*/ 16078 w 36"/>
                <a:gd name="T1" fmla="*/ 11291 h 69"/>
                <a:gd name="T2" fmla="*/ 11790 w 36"/>
                <a:gd name="T3" fmla="*/ 0 h 69"/>
                <a:gd name="T4" fmla="*/ 8575 w 36"/>
                <a:gd name="T5" fmla="*/ 2688 h 69"/>
                <a:gd name="T6" fmla="*/ 5359 w 36"/>
                <a:gd name="T7" fmla="*/ 5377 h 69"/>
                <a:gd name="T8" fmla="*/ 2680 w 36"/>
                <a:gd name="T9" fmla="*/ 9140 h 69"/>
                <a:gd name="T10" fmla="*/ 0 w 36"/>
                <a:gd name="T11" fmla="*/ 12366 h 69"/>
                <a:gd name="T12" fmla="*/ 3216 w 36"/>
                <a:gd name="T13" fmla="*/ 22044 h 69"/>
                <a:gd name="T14" fmla="*/ 5359 w 36"/>
                <a:gd name="T15" fmla="*/ 26346 h 69"/>
                <a:gd name="T16" fmla="*/ 7503 w 36"/>
                <a:gd name="T17" fmla="*/ 30647 h 69"/>
                <a:gd name="T18" fmla="*/ 10182 w 36"/>
                <a:gd name="T19" fmla="*/ 33335 h 69"/>
                <a:gd name="T20" fmla="*/ 11790 w 36"/>
                <a:gd name="T21" fmla="*/ 34948 h 69"/>
                <a:gd name="T22" fmla="*/ 15006 w 36"/>
                <a:gd name="T23" fmla="*/ 37099 h 69"/>
                <a:gd name="T24" fmla="*/ 16613 w 36"/>
                <a:gd name="T25" fmla="*/ 37099 h 69"/>
                <a:gd name="T26" fmla="*/ 17685 w 36"/>
                <a:gd name="T27" fmla="*/ 35486 h 69"/>
                <a:gd name="T28" fmla="*/ 19293 w 36"/>
                <a:gd name="T29" fmla="*/ 30647 h 69"/>
                <a:gd name="T30" fmla="*/ 19293 w 36"/>
                <a:gd name="T31" fmla="*/ 26346 h 69"/>
                <a:gd name="T32" fmla="*/ 18757 w 36"/>
                <a:gd name="T33" fmla="*/ 22044 h 69"/>
                <a:gd name="T34" fmla="*/ 17685 w 36"/>
                <a:gd name="T35" fmla="*/ 16668 h 69"/>
                <a:gd name="T36" fmla="*/ 16078 w 36"/>
                <a:gd name="T37" fmla="*/ 11291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 h="69">
                  <a:moveTo>
                    <a:pt x="30" y="21"/>
                  </a:moveTo>
                  <a:lnTo>
                    <a:pt x="22" y="0"/>
                  </a:lnTo>
                  <a:lnTo>
                    <a:pt x="16" y="5"/>
                  </a:lnTo>
                  <a:lnTo>
                    <a:pt x="10" y="10"/>
                  </a:lnTo>
                  <a:lnTo>
                    <a:pt x="5" y="17"/>
                  </a:lnTo>
                  <a:lnTo>
                    <a:pt x="0" y="23"/>
                  </a:lnTo>
                  <a:lnTo>
                    <a:pt x="6" y="41"/>
                  </a:lnTo>
                  <a:lnTo>
                    <a:pt x="10" y="49"/>
                  </a:lnTo>
                  <a:lnTo>
                    <a:pt x="14" y="57"/>
                  </a:lnTo>
                  <a:lnTo>
                    <a:pt x="19" y="62"/>
                  </a:lnTo>
                  <a:lnTo>
                    <a:pt x="22" y="65"/>
                  </a:lnTo>
                  <a:lnTo>
                    <a:pt x="28" y="69"/>
                  </a:lnTo>
                  <a:lnTo>
                    <a:pt x="31" y="69"/>
                  </a:lnTo>
                  <a:lnTo>
                    <a:pt x="33" y="66"/>
                  </a:lnTo>
                  <a:lnTo>
                    <a:pt x="36" y="57"/>
                  </a:lnTo>
                  <a:lnTo>
                    <a:pt x="36" y="49"/>
                  </a:lnTo>
                  <a:lnTo>
                    <a:pt x="35" y="41"/>
                  </a:lnTo>
                  <a:lnTo>
                    <a:pt x="33" y="31"/>
                  </a:lnTo>
                  <a:lnTo>
                    <a:pt x="3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5" name="Freeform 58"/>
            <p:cNvSpPr>
              <a:spLocks/>
            </p:cNvSpPr>
            <p:nvPr/>
          </p:nvSpPr>
          <p:spPr bwMode="auto">
            <a:xfrm>
              <a:off x="8022117" y="5900010"/>
              <a:ext cx="10388" cy="25228"/>
            </a:xfrm>
            <a:custGeom>
              <a:avLst/>
              <a:gdLst>
                <a:gd name="T0" fmla="*/ 10388 w 21"/>
                <a:gd name="T1" fmla="*/ 23468 h 43"/>
                <a:gd name="T2" fmla="*/ 9893 w 21"/>
                <a:gd name="T3" fmla="*/ 20534 h 43"/>
                <a:gd name="T4" fmla="*/ 8904 w 21"/>
                <a:gd name="T5" fmla="*/ 15841 h 43"/>
                <a:gd name="T6" fmla="*/ 7915 w 21"/>
                <a:gd name="T7" fmla="*/ 12907 h 43"/>
                <a:gd name="T8" fmla="*/ 6431 w 21"/>
                <a:gd name="T9" fmla="*/ 9387 h 43"/>
                <a:gd name="T10" fmla="*/ 4947 w 21"/>
                <a:gd name="T11" fmla="*/ 5867 h 43"/>
                <a:gd name="T12" fmla="*/ 2968 w 21"/>
                <a:gd name="T13" fmla="*/ 3520 h 43"/>
                <a:gd name="T14" fmla="*/ 495 w 21"/>
                <a:gd name="T15" fmla="*/ 0 h 43"/>
                <a:gd name="T16" fmla="*/ 0 w 21"/>
                <a:gd name="T17" fmla="*/ 8214 h 43"/>
                <a:gd name="T18" fmla="*/ 0 w 21"/>
                <a:gd name="T19" fmla="*/ 17601 h 43"/>
                <a:gd name="T20" fmla="*/ 1979 w 21"/>
                <a:gd name="T21" fmla="*/ 20534 h 43"/>
                <a:gd name="T22" fmla="*/ 4452 w 21"/>
                <a:gd name="T23" fmla="*/ 22881 h 43"/>
                <a:gd name="T24" fmla="*/ 5936 w 21"/>
                <a:gd name="T25" fmla="*/ 24641 h 43"/>
                <a:gd name="T26" fmla="*/ 6925 w 21"/>
                <a:gd name="T27" fmla="*/ 25228 h 43"/>
                <a:gd name="T28" fmla="*/ 8409 w 21"/>
                <a:gd name="T29" fmla="*/ 25228 h 43"/>
                <a:gd name="T30" fmla="*/ 9893 w 21"/>
                <a:gd name="T31" fmla="*/ 24055 h 43"/>
                <a:gd name="T32" fmla="*/ 10388 w 21"/>
                <a:gd name="T33" fmla="*/ 23468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43">
                  <a:moveTo>
                    <a:pt x="21" y="40"/>
                  </a:moveTo>
                  <a:lnTo>
                    <a:pt x="20" y="35"/>
                  </a:lnTo>
                  <a:lnTo>
                    <a:pt x="18" y="27"/>
                  </a:lnTo>
                  <a:lnTo>
                    <a:pt x="16" y="22"/>
                  </a:lnTo>
                  <a:lnTo>
                    <a:pt x="13" y="16"/>
                  </a:lnTo>
                  <a:lnTo>
                    <a:pt x="10" y="10"/>
                  </a:lnTo>
                  <a:lnTo>
                    <a:pt x="6" y="6"/>
                  </a:lnTo>
                  <a:lnTo>
                    <a:pt x="1" y="0"/>
                  </a:lnTo>
                  <a:lnTo>
                    <a:pt x="0" y="14"/>
                  </a:lnTo>
                  <a:lnTo>
                    <a:pt x="0" y="30"/>
                  </a:lnTo>
                  <a:lnTo>
                    <a:pt x="4" y="35"/>
                  </a:lnTo>
                  <a:lnTo>
                    <a:pt x="9" y="39"/>
                  </a:lnTo>
                  <a:lnTo>
                    <a:pt x="12" y="42"/>
                  </a:lnTo>
                  <a:lnTo>
                    <a:pt x="14" y="43"/>
                  </a:lnTo>
                  <a:lnTo>
                    <a:pt x="17" y="43"/>
                  </a:lnTo>
                  <a:lnTo>
                    <a:pt x="20" y="41"/>
                  </a:lnTo>
                  <a:lnTo>
                    <a:pt x="2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6" name="Freeform 59"/>
            <p:cNvSpPr>
              <a:spLocks/>
            </p:cNvSpPr>
            <p:nvPr/>
          </p:nvSpPr>
          <p:spPr bwMode="auto">
            <a:xfrm>
              <a:off x="8195758" y="6101830"/>
              <a:ext cx="40072" cy="32647"/>
            </a:xfrm>
            <a:custGeom>
              <a:avLst/>
              <a:gdLst>
                <a:gd name="T0" fmla="*/ 40072 w 76"/>
                <a:gd name="T1" fmla="*/ 28901 h 61"/>
                <a:gd name="T2" fmla="*/ 39545 w 76"/>
                <a:gd name="T3" fmla="*/ 28901 h 61"/>
                <a:gd name="T4" fmla="*/ 39545 w 76"/>
                <a:gd name="T5" fmla="*/ 28901 h 61"/>
                <a:gd name="T6" fmla="*/ 27945 w 76"/>
                <a:gd name="T7" fmla="*/ 16591 h 61"/>
                <a:gd name="T8" fmla="*/ 23200 w 76"/>
                <a:gd name="T9" fmla="*/ 11239 h 61"/>
                <a:gd name="T10" fmla="*/ 17927 w 76"/>
                <a:gd name="T11" fmla="*/ 7493 h 61"/>
                <a:gd name="T12" fmla="*/ 13182 w 76"/>
                <a:gd name="T13" fmla="*/ 4817 h 61"/>
                <a:gd name="T14" fmla="*/ 8963 w 76"/>
                <a:gd name="T15" fmla="*/ 2676 h 61"/>
                <a:gd name="T16" fmla="*/ 3164 w 76"/>
                <a:gd name="T17" fmla="*/ 535 h 61"/>
                <a:gd name="T18" fmla="*/ 527 w 76"/>
                <a:gd name="T19" fmla="*/ 0 h 61"/>
                <a:gd name="T20" fmla="*/ 0 w 76"/>
                <a:gd name="T21" fmla="*/ 535 h 61"/>
                <a:gd name="T22" fmla="*/ 0 w 76"/>
                <a:gd name="T23" fmla="*/ 2141 h 61"/>
                <a:gd name="T24" fmla="*/ 0 w 76"/>
                <a:gd name="T25" fmla="*/ 4282 h 61"/>
                <a:gd name="T26" fmla="*/ 527 w 76"/>
                <a:gd name="T27" fmla="*/ 6958 h 61"/>
                <a:gd name="T28" fmla="*/ 1582 w 76"/>
                <a:gd name="T29" fmla="*/ 9634 h 61"/>
                <a:gd name="T30" fmla="*/ 3691 w 76"/>
                <a:gd name="T31" fmla="*/ 13915 h 61"/>
                <a:gd name="T32" fmla="*/ 6854 w 76"/>
                <a:gd name="T33" fmla="*/ 18197 h 61"/>
                <a:gd name="T34" fmla="*/ 10545 w 76"/>
                <a:gd name="T35" fmla="*/ 23013 h 61"/>
                <a:gd name="T36" fmla="*/ 19509 w 76"/>
                <a:gd name="T37" fmla="*/ 32647 h 61"/>
                <a:gd name="T38" fmla="*/ 25309 w 76"/>
                <a:gd name="T39" fmla="*/ 32647 h 61"/>
                <a:gd name="T40" fmla="*/ 30054 w 76"/>
                <a:gd name="T41" fmla="*/ 31041 h 61"/>
                <a:gd name="T42" fmla="*/ 35327 w 76"/>
                <a:gd name="T43" fmla="*/ 30506 h 61"/>
                <a:gd name="T44" fmla="*/ 40072 w 76"/>
                <a:gd name="T45" fmla="*/ 2890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61">
                  <a:moveTo>
                    <a:pt x="76" y="54"/>
                  </a:moveTo>
                  <a:lnTo>
                    <a:pt x="75" y="54"/>
                  </a:lnTo>
                  <a:lnTo>
                    <a:pt x="53" y="31"/>
                  </a:lnTo>
                  <a:lnTo>
                    <a:pt x="44" y="21"/>
                  </a:lnTo>
                  <a:lnTo>
                    <a:pt x="34" y="14"/>
                  </a:lnTo>
                  <a:lnTo>
                    <a:pt x="25" y="9"/>
                  </a:lnTo>
                  <a:lnTo>
                    <a:pt x="17" y="5"/>
                  </a:lnTo>
                  <a:lnTo>
                    <a:pt x="6" y="1"/>
                  </a:lnTo>
                  <a:lnTo>
                    <a:pt x="1" y="0"/>
                  </a:lnTo>
                  <a:lnTo>
                    <a:pt x="0" y="1"/>
                  </a:lnTo>
                  <a:lnTo>
                    <a:pt x="0" y="4"/>
                  </a:lnTo>
                  <a:lnTo>
                    <a:pt x="0" y="8"/>
                  </a:lnTo>
                  <a:lnTo>
                    <a:pt x="1" y="13"/>
                  </a:lnTo>
                  <a:lnTo>
                    <a:pt x="3" y="18"/>
                  </a:lnTo>
                  <a:lnTo>
                    <a:pt x="7" y="26"/>
                  </a:lnTo>
                  <a:lnTo>
                    <a:pt x="13" y="34"/>
                  </a:lnTo>
                  <a:lnTo>
                    <a:pt x="20" y="43"/>
                  </a:lnTo>
                  <a:lnTo>
                    <a:pt x="37" y="61"/>
                  </a:lnTo>
                  <a:lnTo>
                    <a:pt x="48" y="61"/>
                  </a:lnTo>
                  <a:lnTo>
                    <a:pt x="57" y="58"/>
                  </a:lnTo>
                  <a:lnTo>
                    <a:pt x="67" y="57"/>
                  </a:lnTo>
                  <a:lnTo>
                    <a:pt x="7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7" name="Freeform 60"/>
            <p:cNvSpPr>
              <a:spLocks/>
            </p:cNvSpPr>
            <p:nvPr/>
          </p:nvSpPr>
          <p:spPr bwMode="auto">
            <a:xfrm>
              <a:off x="8216536" y="6078087"/>
              <a:ext cx="50460" cy="40068"/>
            </a:xfrm>
            <a:custGeom>
              <a:avLst/>
              <a:gdLst>
                <a:gd name="T0" fmla="*/ 49934 w 96"/>
                <a:gd name="T1" fmla="*/ 20034 h 76"/>
                <a:gd name="T2" fmla="*/ 33114 w 96"/>
                <a:gd name="T3" fmla="*/ 8963 h 76"/>
                <a:gd name="T4" fmla="*/ 25756 w 96"/>
                <a:gd name="T5" fmla="*/ 4745 h 76"/>
                <a:gd name="T6" fmla="*/ 18923 w 96"/>
                <a:gd name="T7" fmla="*/ 2109 h 76"/>
                <a:gd name="T8" fmla="*/ 13666 w 96"/>
                <a:gd name="T9" fmla="*/ 527 h 76"/>
                <a:gd name="T10" fmla="*/ 8410 w 96"/>
                <a:gd name="T11" fmla="*/ 0 h 76"/>
                <a:gd name="T12" fmla="*/ 5256 w 96"/>
                <a:gd name="T13" fmla="*/ 0 h 76"/>
                <a:gd name="T14" fmla="*/ 2628 w 96"/>
                <a:gd name="T15" fmla="*/ 0 h 76"/>
                <a:gd name="T16" fmla="*/ 526 w 96"/>
                <a:gd name="T17" fmla="*/ 1054 h 76"/>
                <a:gd name="T18" fmla="*/ 0 w 96"/>
                <a:gd name="T19" fmla="*/ 1582 h 76"/>
                <a:gd name="T20" fmla="*/ 0 w 96"/>
                <a:gd name="T21" fmla="*/ 2109 h 76"/>
                <a:gd name="T22" fmla="*/ 526 w 96"/>
                <a:gd name="T23" fmla="*/ 4218 h 76"/>
                <a:gd name="T24" fmla="*/ 1577 w 96"/>
                <a:gd name="T25" fmla="*/ 7381 h 76"/>
                <a:gd name="T26" fmla="*/ 3679 w 96"/>
                <a:gd name="T27" fmla="*/ 10544 h 76"/>
                <a:gd name="T28" fmla="*/ 6308 w 96"/>
                <a:gd name="T29" fmla="*/ 14762 h 76"/>
                <a:gd name="T30" fmla="*/ 9987 w 96"/>
                <a:gd name="T31" fmla="*/ 19507 h 76"/>
                <a:gd name="T32" fmla="*/ 15243 w 96"/>
                <a:gd name="T33" fmla="*/ 23724 h 76"/>
                <a:gd name="T34" fmla="*/ 21025 w 96"/>
                <a:gd name="T35" fmla="*/ 28997 h 76"/>
                <a:gd name="T36" fmla="*/ 36794 w 96"/>
                <a:gd name="T37" fmla="*/ 40068 h 76"/>
                <a:gd name="T38" fmla="*/ 37319 w 96"/>
                <a:gd name="T39" fmla="*/ 40068 h 76"/>
                <a:gd name="T40" fmla="*/ 37319 w 96"/>
                <a:gd name="T41" fmla="*/ 40068 h 76"/>
                <a:gd name="T42" fmla="*/ 40999 w 96"/>
                <a:gd name="T43" fmla="*/ 36378 h 76"/>
                <a:gd name="T44" fmla="*/ 44678 w 96"/>
                <a:gd name="T45" fmla="*/ 31105 h 76"/>
                <a:gd name="T46" fmla="*/ 47832 w 96"/>
                <a:gd name="T47" fmla="*/ 26361 h 76"/>
                <a:gd name="T48" fmla="*/ 50460 w 96"/>
                <a:gd name="T49" fmla="*/ 20561 h 76"/>
                <a:gd name="T50" fmla="*/ 49934 w 96"/>
                <a:gd name="T51" fmla="*/ 20561 h 76"/>
                <a:gd name="T52" fmla="*/ 49934 w 96"/>
                <a:gd name="T53" fmla="*/ 20034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76">
                  <a:moveTo>
                    <a:pt x="95" y="38"/>
                  </a:moveTo>
                  <a:lnTo>
                    <a:pt x="63" y="17"/>
                  </a:lnTo>
                  <a:lnTo>
                    <a:pt x="49" y="9"/>
                  </a:lnTo>
                  <a:lnTo>
                    <a:pt x="36" y="4"/>
                  </a:lnTo>
                  <a:lnTo>
                    <a:pt x="26" y="1"/>
                  </a:lnTo>
                  <a:lnTo>
                    <a:pt x="16" y="0"/>
                  </a:lnTo>
                  <a:lnTo>
                    <a:pt x="10" y="0"/>
                  </a:lnTo>
                  <a:lnTo>
                    <a:pt x="5" y="0"/>
                  </a:lnTo>
                  <a:lnTo>
                    <a:pt x="1" y="2"/>
                  </a:lnTo>
                  <a:lnTo>
                    <a:pt x="0" y="3"/>
                  </a:lnTo>
                  <a:lnTo>
                    <a:pt x="0" y="4"/>
                  </a:lnTo>
                  <a:lnTo>
                    <a:pt x="1" y="8"/>
                  </a:lnTo>
                  <a:lnTo>
                    <a:pt x="3" y="14"/>
                  </a:lnTo>
                  <a:lnTo>
                    <a:pt x="7" y="20"/>
                  </a:lnTo>
                  <a:lnTo>
                    <a:pt x="12" y="28"/>
                  </a:lnTo>
                  <a:lnTo>
                    <a:pt x="19" y="37"/>
                  </a:lnTo>
                  <a:lnTo>
                    <a:pt x="29" y="45"/>
                  </a:lnTo>
                  <a:lnTo>
                    <a:pt x="40" y="55"/>
                  </a:lnTo>
                  <a:lnTo>
                    <a:pt x="70" y="76"/>
                  </a:lnTo>
                  <a:lnTo>
                    <a:pt x="71" y="76"/>
                  </a:lnTo>
                  <a:lnTo>
                    <a:pt x="78" y="69"/>
                  </a:lnTo>
                  <a:lnTo>
                    <a:pt x="85" y="59"/>
                  </a:lnTo>
                  <a:lnTo>
                    <a:pt x="91" y="50"/>
                  </a:lnTo>
                  <a:lnTo>
                    <a:pt x="96" y="39"/>
                  </a:lnTo>
                  <a:lnTo>
                    <a:pt x="95" y="39"/>
                  </a:lnTo>
                  <a:lnTo>
                    <a:pt x="95"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8" name="Freeform 61"/>
            <p:cNvSpPr>
              <a:spLocks/>
            </p:cNvSpPr>
            <p:nvPr/>
          </p:nvSpPr>
          <p:spPr bwMode="auto">
            <a:xfrm>
              <a:off x="8220988" y="6026148"/>
              <a:ext cx="56396" cy="43035"/>
            </a:xfrm>
            <a:custGeom>
              <a:avLst/>
              <a:gdLst>
                <a:gd name="T0" fmla="*/ 54753 w 103"/>
                <a:gd name="T1" fmla="*/ 7347 h 82"/>
                <a:gd name="T2" fmla="*/ 54206 w 103"/>
                <a:gd name="T3" fmla="*/ 7347 h 82"/>
                <a:gd name="T4" fmla="*/ 54206 w 103"/>
                <a:gd name="T5" fmla="*/ 7347 h 82"/>
                <a:gd name="T6" fmla="*/ 32305 w 103"/>
                <a:gd name="T7" fmla="*/ 1574 h 82"/>
                <a:gd name="T8" fmla="*/ 27377 w 103"/>
                <a:gd name="T9" fmla="*/ 1050 h 82"/>
                <a:gd name="T10" fmla="*/ 23544 w 103"/>
                <a:gd name="T11" fmla="*/ 525 h 82"/>
                <a:gd name="T12" fmla="*/ 19711 w 103"/>
                <a:gd name="T13" fmla="*/ 0 h 82"/>
                <a:gd name="T14" fmla="*/ 15878 w 103"/>
                <a:gd name="T15" fmla="*/ 525 h 82"/>
                <a:gd name="T16" fmla="*/ 10403 w 103"/>
                <a:gd name="T17" fmla="*/ 1574 h 82"/>
                <a:gd name="T18" fmla="*/ 6023 w 103"/>
                <a:gd name="T19" fmla="*/ 3149 h 82"/>
                <a:gd name="T20" fmla="*/ 3285 w 103"/>
                <a:gd name="T21" fmla="*/ 4723 h 82"/>
                <a:gd name="T22" fmla="*/ 1643 w 103"/>
                <a:gd name="T23" fmla="*/ 7347 h 82"/>
                <a:gd name="T24" fmla="*/ 548 w 103"/>
                <a:gd name="T25" fmla="*/ 8922 h 82"/>
                <a:gd name="T26" fmla="*/ 0 w 103"/>
                <a:gd name="T27" fmla="*/ 9972 h 82"/>
                <a:gd name="T28" fmla="*/ 548 w 103"/>
                <a:gd name="T29" fmla="*/ 11546 h 82"/>
                <a:gd name="T30" fmla="*/ 2190 w 103"/>
                <a:gd name="T31" fmla="*/ 13645 h 82"/>
                <a:gd name="T32" fmla="*/ 4380 w 103"/>
                <a:gd name="T33" fmla="*/ 17319 h 82"/>
                <a:gd name="T34" fmla="*/ 8213 w 103"/>
                <a:gd name="T35" fmla="*/ 20993 h 82"/>
                <a:gd name="T36" fmla="*/ 12593 w 103"/>
                <a:gd name="T37" fmla="*/ 24666 h 82"/>
                <a:gd name="T38" fmla="*/ 18616 w 103"/>
                <a:gd name="T39" fmla="*/ 28865 h 82"/>
                <a:gd name="T40" fmla="*/ 25734 w 103"/>
                <a:gd name="T41" fmla="*/ 32539 h 82"/>
                <a:gd name="T42" fmla="*/ 33947 w 103"/>
                <a:gd name="T43" fmla="*/ 35688 h 82"/>
                <a:gd name="T44" fmla="*/ 54753 w 103"/>
                <a:gd name="T45" fmla="*/ 42510 h 82"/>
                <a:gd name="T46" fmla="*/ 55301 w 103"/>
                <a:gd name="T47" fmla="*/ 42510 h 82"/>
                <a:gd name="T48" fmla="*/ 55301 w 103"/>
                <a:gd name="T49" fmla="*/ 43035 h 82"/>
                <a:gd name="T50" fmla="*/ 55848 w 103"/>
                <a:gd name="T51" fmla="*/ 34638 h 82"/>
                <a:gd name="T52" fmla="*/ 56396 w 103"/>
                <a:gd name="T53" fmla="*/ 25716 h 82"/>
                <a:gd name="T54" fmla="*/ 55848 w 103"/>
                <a:gd name="T55" fmla="*/ 16269 h 82"/>
                <a:gd name="T56" fmla="*/ 54753 w 103"/>
                <a:gd name="T57" fmla="*/ 734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 h="82">
                  <a:moveTo>
                    <a:pt x="100" y="14"/>
                  </a:moveTo>
                  <a:lnTo>
                    <a:pt x="99" y="14"/>
                  </a:lnTo>
                  <a:lnTo>
                    <a:pt x="59" y="3"/>
                  </a:lnTo>
                  <a:lnTo>
                    <a:pt x="50" y="2"/>
                  </a:lnTo>
                  <a:lnTo>
                    <a:pt x="43" y="1"/>
                  </a:lnTo>
                  <a:lnTo>
                    <a:pt x="36" y="0"/>
                  </a:lnTo>
                  <a:lnTo>
                    <a:pt x="29" y="1"/>
                  </a:lnTo>
                  <a:lnTo>
                    <a:pt x="19" y="3"/>
                  </a:lnTo>
                  <a:lnTo>
                    <a:pt x="11" y="6"/>
                  </a:lnTo>
                  <a:lnTo>
                    <a:pt x="6" y="9"/>
                  </a:lnTo>
                  <a:lnTo>
                    <a:pt x="3" y="14"/>
                  </a:lnTo>
                  <a:lnTo>
                    <a:pt x="1" y="17"/>
                  </a:lnTo>
                  <a:lnTo>
                    <a:pt x="0" y="19"/>
                  </a:lnTo>
                  <a:lnTo>
                    <a:pt x="1" y="22"/>
                  </a:lnTo>
                  <a:lnTo>
                    <a:pt x="4" y="26"/>
                  </a:lnTo>
                  <a:lnTo>
                    <a:pt x="8" y="33"/>
                  </a:lnTo>
                  <a:lnTo>
                    <a:pt x="15" y="40"/>
                  </a:lnTo>
                  <a:lnTo>
                    <a:pt x="23" y="47"/>
                  </a:lnTo>
                  <a:lnTo>
                    <a:pt x="34" y="55"/>
                  </a:lnTo>
                  <a:lnTo>
                    <a:pt x="47" y="62"/>
                  </a:lnTo>
                  <a:lnTo>
                    <a:pt x="62" y="68"/>
                  </a:lnTo>
                  <a:lnTo>
                    <a:pt x="100" y="81"/>
                  </a:lnTo>
                  <a:lnTo>
                    <a:pt x="101" y="81"/>
                  </a:lnTo>
                  <a:lnTo>
                    <a:pt x="101" y="82"/>
                  </a:lnTo>
                  <a:lnTo>
                    <a:pt x="102" y="66"/>
                  </a:lnTo>
                  <a:lnTo>
                    <a:pt x="103" y="49"/>
                  </a:lnTo>
                  <a:lnTo>
                    <a:pt x="102" y="31"/>
                  </a:lnTo>
                  <a:lnTo>
                    <a:pt x="10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9" name="Freeform 62"/>
            <p:cNvSpPr>
              <a:spLocks/>
            </p:cNvSpPr>
            <p:nvPr/>
          </p:nvSpPr>
          <p:spPr bwMode="auto">
            <a:xfrm>
              <a:off x="8167560" y="6107766"/>
              <a:ext cx="28198" cy="26712"/>
            </a:xfrm>
            <a:custGeom>
              <a:avLst/>
              <a:gdLst>
                <a:gd name="T0" fmla="*/ 22976 w 54"/>
                <a:gd name="T1" fmla="*/ 18493 h 52"/>
                <a:gd name="T2" fmla="*/ 19321 w 54"/>
                <a:gd name="T3" fmla="*/ 13870 h 52"/>
                <a:gd name="T4" fmla="*/ 16188 w 54"/>
                <a:gd name="T5" fmla="*/ 10274 h 52"/>
                <a:gd name="T6" fmla="*/ 13055 w 54"/>
                <a:gd name="T7" fmla="*/ 7192 h 52"/>
                <a:gd name="T8" fmla="*/ 9922 w 54"/>
                <a:gd name="T9" fmla="*/ 4623 h 52"/>
                <a:gd name="T10" fmla="*/ 4700 w 54"/>
                <a:gd name="T11" fmla="*/ 1027 h 52"/>
                <a:gd name="T12" fmla="*/ 2611 w 54"/>
                <a:gd name="T13" fmla="*/ 0 h 52"/>
                <a:gd name="T14" fmla="*/ 2089 w 54"/>
                <a:gd name="T15" fmla="*/ 514 h 52"/>
                <a:gd name="T16" fmla="*/ 1567 w 54"/>
                <a:gd name="T17" fmla="*/ 1027 h 52"/>
                <a:gd name="T18" fmla="*/ 1044 w 54"/>
                <a:gd name="T19" fmla="*/ 2055 h 52"/>
                <a:gd name="T20" fmla="*/ 0 w 54"/>
                <a:gd name="T21" fmla="*/ 3596 h 52"/>
                <a:gd name="T22" fmla="*/ 1044 w 54"/>
                <a:gd name="T23" fmla="*/ 5137 h 52"/>
                <a:gd name="T24" fmla="*/ 1567 w 54"/>
                <a:gd name="T25" fmla="*/ 8219 h 52"/>
                <a:gd name="T26" fmla="*/ 2611 w 54"/>
                <a:gd name="T27" fmla="*/ 11301 h 52"/>
                <a:gd name="T28" fmla="*/ 5222 w 54"/>
                <a:gd name="T29" fmla="*/ 14897 h 52"/>
                <a:gd name="T30" fmla="*/ 11488 w 54"/>
                <a:gd name="T31" fmla="*/ 24144 h 52"/>
                <a:gd name="T32" fmla="*/ 11488 w 54"/>
                <a:gd name="T33" fmla="*/ 24144 h 52"/>
                <a:gd name="T34" fmla="*/ 11488 w 54"/>
                <a:gd name="T35" fmla="*/ 24144 h 52"/>
                <a:gd name="T36" fmla="*/ 15666 w 54"/>
                <a:gd name="T37" fmla="*/ 25171 h 52"/>
                <a:gd name="T38" fmla="*/ 19843 w 54"/>
                <a:gd name="T39" fmla="*/ 25685 h 52"/>
                <a:gd name="T40" fmla="*/ 24021 w 54"/>
                <a:gd name="T41" fmla="*/ 26712 h 52"/>
                <a:gd name="T42" fmla="*/ 28198 w 54"/>
                <a:gd name="T43" fmla="*/ 26712 h 52"/>
                <a:gd name="T44" fmla="*/ 22976 w 54"/>
                <a:gd name="T45" fmla="*/ 18493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52">
                  <a:moveTo>
                    <a:pt x="44" y="36"/>
                  </a:moveTo>
                  <a:lnTo>
                    <a:pt x="37" y="27"/>
                  </a:lnTo>
                  <a:lnTo>
                    <a:pt x="31" y="20"/>
                  </a:lnTo>
                  <a:lnTo>
                    <a:pt x="25" y="14"/>
                  </a:lnTo>
                  <a:lnTo>
                    <a:pt x="19" y="9"/>
                  </a:lnTo>
                  <a:lnTo>
                    <a:pt x="9" y="2"/>
                  </a:lnTo>
                  <a:lnTo>
                    <a:pt x="5" y="0"/>
                  </a:lnTo>
                  <a:lnTo>
                    <a:pt x="4" y="1"/>
                  </a:lnTo>
                  <a:lnTo>
                    <a:pt x="3" y="2"/>
                  </a:lnTo>
                  <a:lnTo>
                    <a:pt x="2" y="4"/>
                  </a:lnTo>
                  <a:lnTo>
                    <a:pt x="0" y="7"/>
                  </a:lnTo>
                  <a:lnTo>
                    <a:pt x="2" y="10"/>
                  </a:lnTo>
                  <a:lnTo>
                    <a:pt x="3" y="16"/>
                  </a:lnTo>
                  <a:lnTo>
                    <a:pt x="5" y="22"/>
                  </a:lnTo>
                  <a:lnTo>
                    <a:pt x="10" y="29"/>
                  </a:lnTo>
                  <a:lnTo>
                    <a:pt x="22" y="47"/>
                  </a:lnTo>
                  <a:lnTo>
                    <a:pt x="30" y="49"/>
                  </a:lnTo>
                  <a:lnTo>
                    <a:pt x="38" y="50"/>
                  </a:lnTo>
                  <a:lnTo>
                    <a:pt x="46" y="52"/>
                  </a:lnTo>
                  <a:lnTo>
                    <a:pt x="54" y="52"/>
                  </a:lnTo>
                  <a:lnTo>
                    <a:pt x="4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0" name="Freeform 63"/>
            <p:cNvSpPr>
              <a:spLocks/>
            </p:cNvSpPr>
            <p:nvPr/>
          </p:nvSpPr>
          <p:spPr bwMode="auto">
            <a:xfrm>
              <a:off x="8163107" y="5868847"/>
              <a:ext cx="51945" cy="56391"/>
            </a:xfrm>
            <a:custGeom>
              <a:avLst/>
              <a:gdLst>
                <a:gd name="T0" fmla="*/ 19279 w 97"/>
                <a:gd name="T1" fmla="*/ 0 h 105"/>
                <a:gd name="T2" fmla="*/ 18743 w 97"/>
                <a:gd name="T3" fmla="*/ 537 h 105"/>
                <a:gd name="T4" fmla="*/ 18208 w 97"/>
                <a:gd name="T5" fmla="*/ 1611 h 105"/>
                <a:gd name="T6" fmla="*/ 7497 w 97"/>
                <a:gd name="T7" fmla="*/ 16112 h 105"/>
                <a:gd name="T8" fmla="*/ 5355 w 97"/>
                <a:gd name="T9" fmla="*/ 18797 h 105"/>
                <a:gd name="T10" fmla="*/ 3213 w 97"/>
                <a:gd name="T11" fmla="*/ 22556 h 105"/>
                <a:gd name="T12" fmla="*/ 2142 w 97"/>
                <a:gd name="T13" fmla="*/ 25779 h 105"/>
                <a:gd name="T14" fmla="*/ 1071 w 97"/>
                <a:gd name="T15" fmla="*/ 28464 h 105"/>
                <a:gd name="T16" fmla="*/ 0 w 97"/>
                <a:gd name="T17" fmla="*/ 34909 h 105"/>
                <a:gd name="T18" fmla="*/ 0 w 97"/>
                <a:gd name="T19" fmla="*/ 39742 h 105"/>
                <a:gd name="T20" fmla="*/ 536 w 97"/>
                <a:gd name="T21" fmla="*/ 45113 h 105"/>
                <a:gd name="T22" fmla="*/ 1607 w 97"/>
                <a:gd name="T23" fmla="*/ 48335 h 105"/>
                <a:gd name="T24" fmla="*/ 2678 w 97"/>
                <a:gd name="T25" fmla="*/ 51020 h 105"/>
                <a:gd name="T26" fmla="*/ 3213 w 97"/>
                <a:gd name="T27" fmla="*/ 53169 h 105"/>
                <a:gd name="T28" fmla="*/ 5355 w 97"/>
                <a:gd name="T29" fmla="*/ 53706 h 105"/>
                <a:gd name="T30" fmla="*/ 7497 w 97"/>
                <a:gd name="T31" fmla="*/ 54780 h 105"/>
                <a:gd name="T32" fmla="*/ 10710 w 97"/>
                <a:gd name="T33" fmla="*/ 55854 h 105"/>
                <a:gd name="T34" fmla="*/ 15530 w 97"/>
                <a:gd name="T35" fmla="*/ 56391 h 105"/>
                <a:gd name="T36" fmla="*/ 20350 w 97"/>
                <a:gd name="T37" fmla="*/ 56391 h 105"/>
                <a:gd name="T38" fmla="*/ 26240 w 97"/>
                <a:gd name="T39" fmla="*/ 55317 h 105"/>
                <a:gd name="T40" fmla="*/ 28918 w 97"/>
                <a:gd name="T41" fmla="*/ 54243 h 105"/>
                <a:gd name="T42" fmla="*/ 31595 w 97"/>
                <a:gd name="T43" fmla="*/ 52632 h 105"/>
                <a:gd name="T44" fmla="*/ 34273 w 97"/>
                <a:gd name="T45" fmla="*/ 49946 h 105"/>
                <a:gd name="T46" fmla="*/ 37486 w 97"/>
                <a:gd name="T47" fmla="*/ 47798 h 105"/>
                <a:gd name="T48" fmla="*/ 50874 w 97"/>
                <a:gd name="T49" fmla="*/ 34909 h 105"/>
                <a:gd name="T50" fmla="*/ 51409 w 97"/>
                <a:gd name="T51" fmla="*/ 33835 h 105"/>
                <a:gd name="T52" fmla="*/ 51945 w 97"/>
                <a:gd name="T53" fmla="*/ 33298 h 105"/>
                <a:gd name="T54" fmla="*/ 43912 w 97"/>
                <a:gd name="T55" fmla="*/ 24705 h 105"/>
                <a:gd name="T56" fmla="*/ 36415 w 97"/>
                <a:gd name="T57" fmla="*/ 16112 h 105"/>
                <a:gd name="T58" fmla="*/ 27847 w 97"/>
                <a:gd name="T59" fmla="*/ 8056 h 105"/>
                <a:gd name="T60" fmla="*/ 19279 w 97"/>
                <a:gd name="T61" fmla="*/ 0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105">
                  <a:moveTo>
                    <a:pt x="36" y="0"/>
                  </a:moveTo>
                  <a:lnTo>
                    <a:pt x="35" y="1"/>
                  </a:lnTo>
                  <a:lnTo>
                    <a:pt x="34" y="3"/>
                  </a:lnTo>
                  <a:lnTo>
                    <a:pt x="14" y="30"/>
                  </a:lnTo>
                  <a:lnTo>
                    <a:pt x="10" y="35"/>
                  </a:lnTo>
                  <a:lnTo>
                    <a:pt x="6" y="42"/>
                  </a:lnTo>
                  <a:lnTo>
                    <a:pt x="4" y="48"/>
                  </a:lnTo>
                  <a:lnTo>
                    <a:pt x="2" y="53"/>
                  </a:lnTo>
                  <a:lnTo>
                    <a:pt x="0" y="65"/>
                  </a:lnTo>
                  <a:lnTo>
                    <a:pt x="0" y="74"/>
                  </a:lnTo>
                  <a:lnTo>
                    <a:pt x="1" y="84"/>
                  </a:lnTo>
                  <a:lnTo>
                    <a:pt x="3" y="90"/>
                  </a:lnTo>
                  <a:lnTo>
                    <a:pt x="5" y="95"/>
                  </a:lnTo>
                  <a:lnTo>
                    <a:pt x="6" y="99"/>
                  </a:lnTo>
                  <a:lnTo>
                    <a:pt x="10" y="100"/>
                  </a:lnTo>
                  <a:lnTo>
                    <a:pt x="14" y="102"/>
                  </a:lnTo>
                  <a:lnTo>
                    <a:pt x="20" y="104"/>
                  </a:lnTo>
                  <a:lnTo>
                    <a:pt x="29" y="105"/>
                  </a:lnTo>
                  <a:lnTo>
                    <a:pt x="38" y="105"/>
                  </a:lnTo>
                  <a:lnTo>
                    <a:pt x="49" y="103"/>
                  </a:lnTo>
                  <a:lnTo>
                    <a:pt x="54" y="101"/>
                  </a:lnTo>
                  <a:lnTo>
                    <a:pt x="59" y="98"/>
                  </a:lnTo>
                  <a:lnTo>
                    <a:pt x="64" y="93"/>
                  </a:lnTo>
                  <a:lnTo>
                    <a:pt x="70" y="89"/>
                  </a:lnTo>
                  <a:lnTo>
                    <a:pt x="95" y="65"/>
                  </a:lnTo>
                  <a:lnTo>
                    <a:pt x="96" y="63"/>
                  </a:lnTo>
                  <a:lnTo>
                    <a:pt x="97" y="62"/>
                  </a:lnTo>
                  <a:lnTo>
                    <a:pt x="82" y="46"/>
                  </a:lnTo>
                  <a:lnTo>
                    <a:pt x="68" y="30"/>
                  </a:lnTo>
                  <a:lnTo>
                    <a:pt x="52" y="15"/>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1" name="Freeform 64"/>
            <p:cNvSpPr>
              <a:spLocks/>
            </p:cNvSpPr>
            <p:nvPr/>
          </p:nvSpPr>
          <p:spPr bwMode="auto">
            <a:xfrm>
              <a:off x="8112647" y="5834715"/>
              <a:ext cx="34135" cy="50455"/>
            </a:xfrm>
            <a:custGeom>
              <a:avLst/>
              <a:gdLst>
                <a:gd name="T0" fmla="*/ 9067 w 64"/>
                <a:gd name="T1" fmla="*/ 49940 h 98"/>
                <a:gd name="T2" fmla="*/ 10134 w 64"/>
                <a:gd name="T3" fmla="*/ 50455 h 98"/>
                <a:gd name="T4" fmla="*/ 12267 w 64"/>
                <a:gd name="T5" fmla="*/ 49940 h 98"/>
                <a:gd name="T6" fmla="*/ 15467 w 64"/>
                <a:gd name="T7" fmla="*/ 49425 h 98"/>
                <a:gd name="T8" fmla="*/ 18134 w 64"/>
                <a:gd name="T9" fmla="*/ 47881 h 98"/>
                <a:gd name="T10" fmla="*/ 21334 w 64"/>
                <a:gd name="T11" fmla="*/ 45307 h 98"/>
                <a:gd name="T12" fmla="*/ 24535 w 64"/>
                <a:gd name="T13" fmla="*/ 41703 h 98"/>
                <a:gd name="T14" fmla="*/ 26668 w 64"/>
                <a:gd name="T15" fmla="*/ 39643 h 98"/>
                <a:gd name="T16" fmla="*/ 27735 w 64"/>
                <a:gd name="T17" fmla="*/ 37069 h 98"/>
                <a:gd name="T18" fmla="*/ 28801 w 64"/>
                <a:gd name="T19" fmla="*/ 33465 h 98"/>
                <a:gd name="T20" fmla="*/ 29868 w 64"/>
                <a:gd name="T21" fmla="*/ 30376 h 98"/>
                <a:gd name="T22" fmla="*/ 34135 w 64"/>
                <a:gd name="T23" fmla="*/ 12871 h 98"/>
                <a:gd name="T24" fmla="*/ 34135 w 64"/>
                <a:gd name="T25" fmla="*/ 12356 h 98"/>
                <a:gd name="T26" fmla="*/ 34135 w 64"/>
                <a:gd name="T27" fmla="*/ 11841 h 98"/>
                <a:gd name="T28" fmla="*/ 27201 w 64"/>
                <a:gd name="T29" fmla="*/ 8238 h 98"/>
                <a:gd name="T30" fmla="*/ 19201 w 64"/>
                <a:gd name="T31" fmla="*/ 4634 h 98"/>
                <a:gd name="T32" fmla="*/ 11201 w 64"/>
                <a:gd name="T33" fmla="*/ 2059 h 98"/>
                <a:gd name="T34" fmla="*/ 3200 w 64"/>
                <a:gd name="T35" fmla="*/ 0 h 98"/>
                <a:gd name="T36" fmla="*/ 3200 w 64"/>
                <a:gd name="T37" fmla="*/ 0 h 98"/>
                <a:gd name="T38" fmla="*/ 3200 w 64"/>
                <a:gd name="T39" fmla="*/ 515 h 98"/>
                <a:gd name="T40" fmla="*/ 533 w 64"/>
                <a:gd name="T41" fmla="*/ 16990 h 98"/>
                <a:gd name="T42" fmla="*/ 0 w 64"/>
                <a:gd name="T43" fmla="*/ 23683 h 98"/>
                <a:gd name="T44" fmla="*/ 533 w 64"/>
                <a:gd name="T45" fmla="*/ 29861 h 98"/>
                <a:gd name="T46" fmla="*/ 1600 w 64"/>
                <a:gd name="T47" fmla="*/ 35010 h 98"/>
                <a:gd name="T48" fmla="*/ 3200 w 64"/>
                <a:gd name="T49" fmla="*/ 40158 h 98"/>
                <a:gd name="T50" fmla="*/ 5334 w 64"/>
                <a:gd name="T51" fmla="*/ 43762 h 98"/>
                <a:gd name="T52" fmla="*/ 6934 w 64"/>
                <a:gd name="T53" fmla="*/ 47366 h 98"/>
                <a:gd name="T54" fmla="*/ 8534 w 64"/>
                <a:gd name="T55" fmla="*/ 48910 h 98"/>
                <a:gd name="T56" fmla="*/ 9067 w 64"/>
                <a:gd name="T57" fmla="*/ 49940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98">
                  <a:moveTo>
                    <a:pt x="17" y="97"/>
                  </a:moveTo>
                  <a:lnTo>
                    <a:pt x="19" y="98"/>
                  </a:lnTo>
                  <a:lnTo>
                    <a:pt x="23" y="97"/>
                  </a:lnTo>
                  <a:lnTo>
                    <a:pt x="29" y="96"/>
                  </a:lnTo>
                  <a:lnTo>
                    <a:pt x="34" y="93"/>
                  </a:lnTo>
                  <a:lnTo>
                    <a:pt x="40" y="88"/>
                  </a:lnTo>
                  <a:lnTo>
                    <a:pt x="46" y="81"/>
                  </a:lnTo>
                  <a:lnTo>
                    <a:pt x="50" y="77"/>
                  </a:lnTo>
                  <a:lnTo>
                    <a:pt x="52" y="72"/>
                  </a:lnTo>
                  <a:lnTo>
                    <a:pt x="54" y="65"/>
                  </a:lnTo>
                  <a:lnTo>
                    <a:pt x="56" y="59"/>
                  </a:lnTo>
                  <a:lnTo>
                    <a:pt x="64" y="25"/>
                  </a:lnTo>
                  <a:lnTo>
                    <a:pt x="64" y="24"/>
                  </a:lnTo>
                  <a:lnTo>
                    <a:pt x="64" y="23"/>
                  </a:lnTo>
                  <a:lnTo>
                    <a:pt x="51" y="16"/>
                  </a:lnTo>
                  <a:lnTo>
                    <a:pt x="36" y="9"/>
                  </a:lnTo>
                  <a:lnTo>
                    <a:pt x="21" y="4"/>
                  </a:lnTo>
                  <a:lnTo>
                    <a:pt x="6" y="0"/>
                  </a:lnTo>
                  <a:lnTo>
                    <a:pt x="6" y="1"/>
                  </a:lnTo>
                  <a:lnTo>
                    <a:pt x="1" y="33"/>
                  </a:lnTo>
                  <a:lnTo>
                    <a:pt x="0" y="46"/>
                  </a:lnTo>
                  <a:lnTo>
                    <a:pt x="1" y="58"/>
                  </a:lnTo>
                  <a:lnTo>
                    <a:pt x="3" y="68"/>
                  </a:lnTo>
                  <a:lnTo>
                    <a:pt x="6" y="78"/>
                  </a:lnTo>
                  <a:lnTo>
                    <a:pt x="10" y="85"/>
                  </a:lnTo>
                  <a:lnTo>
                    <a:pt x="13" y="92"/>
                  </a:lnTo>
                  <a:lnTo>
                    <a:pt x="16" y="95"/>
                  </a:lnTo>
                  <a:lnTo>
                    <a:pt x="17"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2" name="Freeform 65"/>
            <p:cNvSpPr>
              <a:spLocks/>
            </p:cNvSpPr>
            <p:nvPr/>
          </p:nvSpPr>
          <p:spPr bwMode="auto">
            <a:xfrm>
              <a:off x="8204663" y="5944529"/>
              <a:ext cx="59365" cy="48972"/>
            </a:xfrm>
            <a:custGeom>
              <a:avLst/>
              <a:gdLst>
                <a:gd name="T0" fmla="*/ 1562 w 114"/>
                <a:gd name="T1" fmla="*/ 21460 h 89"/>
                <a:gd name="T2" fmla="*/ 521 w 114"/>
                <a:gd name="T3" fmla="*/ 25311 h 89"/>
                <a:gd name="T4" fmla="*/ 0 w 114"/>
                <a:gd name="T5" fmla="*/ 29163 h 89"/>
                <a:gd name="T6" fmla="*/ 0 w 114"/>
                <a:gd name="T7" fmla="*/ 31914 h 89"/>
                <a:gd name="T8" fmla="*/ 521 w 114"/>
                <a:gd name="T9" fmla="*/ 33565 h 89"/>
                <a:gd name="T10" fmla="*/ 1562 w 114"/>
                <a:gd name="T11" fmla="*/ 34666 h 89"/>
                <a:gd name="T12" fmla="*/ 3645 w 114"/>
                <a:gd name="T13" fmla="*/ 36867 h 89"/>
                <a:gd name="T14" fmla="*/ 7290 w 114"/>
                <a:gd name="T15" fmla="*/ 40168 h 89"/>
                <a:gd name="T16" fmla="*/ 11456 w 114"/>
                <a:gd name="T17" fmla="*/ 42919 h 89"/>
                <a:gd name="T18" fmla="*/ 17185 w 114"/>
                <a:gd name="T19" fmla="*/ 45120 h 89"/>
                <a:gd name="T20" fmla="*/ 22913 w 114"/>
                <a:gd name="T21" fmla="*/ 47321 h 89"/>
                <a:gd name="T22" fmla="*/ 27079 w 114"/>
                <a:gd name="T23" fmla="*/ 47872 h 89"/>
                <a:gd name="T24" fmla="*/ 30724 w 114"/>
                <a:gd name="T25" fmla="*/ 48972 h 89"/>
                <a:gd name="T26" fmla="*/ 34890 w 114"/>
                <a:gd name="T27" fmla="*/ 48972 h 89"/>
                <a:gd name="T28" fmla="*/ 38535 w 114"/>
                <a:gd name="T29" fmla="*/ 47872 h 89"/>
                <a:gd name="T30" fmla="*/ 58324 w 114"/>
                <a:gd name="T31" fmla="*/ 45120 h 89"/>
                <a:gd name="T32" fmla="*/ 58844 w 114"/>
                <a:gd name="T33" fmla="*/ 45120 h 89"/>
                <a:gd name="T34" fmla="*/ 59365 w 114"/>
                <a:gd name="T35" fmla="*/ 45120 h 89"/>
                <a:gd name="T36" fmla="*/ 56761 w 114"/>
                <a:gd name="T37" fmla="*/ 37417 h 89"/>
                <a:gd name="T38" fmla="*/ 53637 w 114"/>
                <a:gd name="T39" fmla="*/ 30814 h 89"/>
                <a:gd name="T40" fmla="*/ 51033 w 114"/>
                <a:gd name="T41" fmla="*/ 23110 h 89"/>
                <a:gd name="T42" fmla="*/ 47909 w 114"/>
                <a:gd name="T43" fmla="*/ 15407 h 89"/>
                <a:gd name="T44" fmla="*/ 43743 w 114"/>
                <a:gd name="T45" fmla="*/ 7703 h 89"/>
                <a:gd name="T46" fmla="*/ 40097 w 114"/>
                <a:gd name="T47" fmla="*/ 0 h 89"/>
                <a:gd name="T48" fmla="*/ 39056 w 114"/>
                <a:gd name="T49" fmla="*/ 0 h 89"/>
                <a:gd name="T50" fmla="*/ 38535 w 114"/>
                <a:gd name="T51" fmla="*/ 550 h 89"/>
                <a:gd name="T52" fmla="*/ 19788 w 114"/>
                <a:gd name="T53" fmla="*/ 5502 h 89"/>
                <a:gd name="T54" fmla="*/ 16143 w 114"/>
                <a:gd name="T55" fmla="*/ 7703 h 89"/>
                <a:gd name="T56" fmla="*/ 12498 w 114"/>
                <a:gd name="T57" fmla="*/ 9354 h 89"/>
                <a:gd name="T58" fmla="*/ 9894 w 114"/>
                <a:gd name="T59" fmla="*/ 11005 h 89"/>
                <a:gd name="T60" fmla="*/ 7811 w 114"/>
                <a:gd name="T61" fmla="*/ 12656 h 89"/>
                <a:gd name="T62" fmla="*/ 5728 w 114"/>
                <a:gd name="T63" fmla="*/ 14857 h 89"/>
                <a:gd name="T64" fmla="*/ 3645 w 114"/>
                <a:gd name="T65" fmla="*/ 17608 h 89"/>
                <a:gd name="T66" fmla="*/ 2604 w 114"/>
                <a:gd name="T67" fmla="*/ 19259 h 89"/>
                <a:gd name="T68" fmla="*/ 1562 w 114"/>
                <a:gd name="T69" fmla="*/ 2146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4" h="89">
                  <a:moveTo>
                    <a:pt x="3" y="39"/>
                  </a:moveTo>
                  <a:lnTo>
                    <a:pt x="1" y="46"/>
                  </a:lnTo>
                  <a:lnTo>
                    <a:pt x="0" y="53"/>
                  </a:lnTo>
                  <a:lnTo>
                    <a:pt x="0" y="58"/>
                  </a:lnTo>
                  <a:lnTo>
                    <a:pt x="1" y="61"/>
                  </a:lnTo>
                  <a:lnTo>
                    <a:pt x="3" y="63"/>
                  </a:lnTo>
                  <a:lnTo>
                    <a:pt x="7" y="67"/>
                  </a:lnTo>
                  <a:lnTo>
                    <a:pt x="14" y="73"/>
                  </a:lnTo>
                  <a:lnTo>
                    <a:pt x="22" y="78"/>
                  </a:lnTo>
                  <a:lnTo>
                    <a:pt x="33" y="82"/>
                  </a:lnTo>
                  <a:lnTo>
                    <a:pt x="44" y="86"/>
                  </a:lnTo>
                  <a:lnTo>
                    <a:pt x="52" y="87"/>
                  </a:lnTo>
                  <a:lnTo>
                    <a:pt x="59" y="89"/>
                  </a:lnTo>
                  <a:lnTo>
                    <a:pt x="67" y="89"/>
                  </a:lnTo>
                  <a:lnTo>
                    <a:pt x="74" y="87"/>
                  </a:lnTo>
                  <a:lnTo>
                    <a:pt x="112" y="82"/>
                  </a:lnTo>
                  <a:lnTo>
                    <a:pt x="113" y="82"/>
                  </a:lnTo>
                  <a:lnTo>
                    <a:pt x="114" y="82"/>
                  </a:lnTo>
                  <a:lnTo>
                    <a:pt x="109" y="68"/>
                  </a:lnTo>
                  <a:lnTo>
                    <a:pt x="103" y="56"/>
                  </a:lnTo>
                  <a:lnTo>
                    <a:pt x="98" y="42"/>
                  </a:lnTo>
                  <a:lnTo>
                    <a:pt x="92" y="28"/>
                  </a:lnTo>
                  <a:lnTo>
                    <a:pt x="84" y="14"/>
                  </a:lnTo>
                  <a:lnTo>
                    <a:pt x="77" y="0"/>
                  </a:lnTo>
                  <a:lnTo>
                    <a:pt x="75" y="0"/>
                  </a:lnTo>
                  <a:lnTo>
                    <a:pt x="74" y="1"/>
                  </a:lnTo>
                  <a:lnTo>
                    <a:pt x="38" y="10"/>
                  </a:lnTo>
                  <a:lnTo>
                    <a:pt x="31" y="14"/>
                  </a:lnTo>
                  <a:lnTo>
                    <a:pt x="24" y="17"/>
                  </a:lnTo>
                  <a:lnTo>
                    <a:pt x="19" y="20"/>
                  </a:lnTo>
                  <a:lnTo>
                    <a:pt x="15" y="23"/>
                  </a:lnTo>
                  <a:lnTo>
                    <a:pt x="11" y="27"/>
                  </a:lnTo>
                  <a:lnTo>
                    <a:pt x="7" y="32"/>
                  </a:lnTo>
                  <a:lnTo>
                    <a:pt x="5" y="35"/>
                  </a:lnTo>
                  <a:lnTo>
                    <a:pt x="3"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grpSp>
      <p:sp>
        <p:nvSpPr>
          <p:cNvPr id="2" name="Title 1"/>
          <p:cNvSpPr>
            <a:spLocks noGrp="1"/>
          </p:cNvSpPr>
          <p:nvPr>
            <p:ph type="title"/>
          </p:nvPr>
        </p:nvSpPr>
        <p:spPr>
          <a:xfrm>
            <a:off x="860400" y="896400"/>
            <a:ext cx="7455600" cy="558000"/>
          </a:xfrm>
        </p:spPr>
        <p:txBody>
          <a:bodyPr/>
          <a:lstStyle>
            <a:lvl1pPr>
              <a:defRPr>
                <a:solidFill>
                  <a:schemeClr val="bg2"/>
                </a:solidFill>
              </a:defRPr>
            </a:lvl1pPr>
          </a:lstStyle>
          <a:p>
            <a:r>
              <a:rPr lang="da-DK" smtClean="0"/>
              <a:t>Klik for at redigere titeltypografi i masteren</a:t>
            </a:r>
            <a:endParaRPr lang="da-DK" dirty="0"/>
          </a:p>
        </p:txBody>
      </p:sp>
      <p:sp>
        <p:nvSpPr>
          <p:cNvPr id="3" name="Content Placeholder 2"/>
          <p:cNvSpPr>
            <a:spLocks noGrp="1"/>
          </p:cNvSpPr>
          <p:nvPr>
            <p:ph sz="half" idx="1"/>
          </p:nvPr>
        </p:nvSpPr>
        <p:spPr>
          <a:xfrm>
            <a:off x="860400" y="2782800"/>
            <a:ext cx="3651250"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6" name="Text Placeholder 25"/>
          <p:cNvSpPr>
            <a:spLocks noGrp="1"/>
          </p:cNvSpPr>
          <p:nvPr>
            <p:ph type="body" sz="quarter" idx="13"/>
          </p:nvPr>
        </p:nvSpPr>
        <p:spPr>
          <a:xfrm>
            <a:off x="860400" y="1764000"/>
            <a:ext cx="7455600" cy="950400"/>
          </a:xfrm>
        </p:spPr>
        <p:txBody>
          <a:bodyPr/>
          <a:lstStyle>
            <a:lvl1pPr marL="0" indent="0">
              <a:lnSpc>
                <a:spcPts val="2200"/>
              </a:lnSpc>
              <a:buFontTx/>
              <a:buNone/>
              <a:defRPr sz="2200">
                <a:solidFill>
                  <a:schemeClr val="bg2"/>
                </a:solidFill>
              </a:defRPr>
            </a:lvl1pPr>
            <a:lvl2pPr>
              <a:buFontTx/>
              <a:buNone/>
              <a:defRPr sz="2200">
                <a:solidFill>
                  <a:schemeClr val="bg2"/>
                </a:solidFill>
              </a:defRPr>
            </a:lvl2pPr>
            <a:lvl3pPr>
              <a:buFontTx/>
              <a:buNone/>
              <a:defRPr sz="2200">
                <a:solidFill>
                  <a:schemeClr val="bg2"/>
                </a:solidFill>
              </a:defRPr>
            </a:lvl3pPr>
            <a:lvl4pPr>
              <a:buFontTx/>
              <a:buNone/>
              <a:defRPr sz="2200">
                <a:solidFill>
                  <a:schemeClr val="bg2"/>
                </a:solidFill>
              </a:defRPr>
            </a:lvl4pPr>
            <a:lvl5pPr>
              <a:buFontTx/>
              <a:buNone/>
              <a:defRPr sz="2200">
                <a:solidFill>
                  <a:schemeClr val="bg2"/>
                </a:solidFill>
              </a:defRPr>
            </a:lvl5pPr>
          </a:lstStyle>
          <a:p>
            <a:pPr lvl="0"/>
            <a:r>
              <a:rPr lang="da-DK" smtClean="0"/>
              <a:t>Klik for at redigere typografi i masteren</a:t>
            </a:r>
          </a:p>
        </p:txBody>
      </p:sp>
      <p:sp>
        <p:nvSpPr>
          <p:cNvPr id="23" name="Date Placeholder 4"/>
          <p:cNvSpPr>
            <a:spLocks noGrp="1"/>
          </p:cNvSpPr>
          <p:nvPr>
            <p:ph type="dt" sz="half" idx="14"/>
          </p:nvPr>
        </p:nvSpPr>
        <p:spPr/>
        <p:txBody>
          <a:bodyPr/>
          <a:lstStyle>
            <a:lvl1pPr>
              <a:defRPr>
                <a:solidFill>
                  <a:schemeClr val="bg2"/>
                </a:solidFill>
              </a:defRPr>
            </a:lvl1pPr>
          </a:lstStyle>
          <a:p>
            <a:pPr>
              <a:defRPr/>
            </a:pPr>
            <a:fld id="{5E6CD863-F5AE-4999-9D96-BA7E5DADEFE7}" type="datetime1">
              <a:rPr lang="da-DK">
                <a:solidFill>
                  <a:srgbClr val="FFFFFF"/>
                </a:solidFill>
              </a:rPr>
              <a:pPr>
                <a:defRPr/>
              </a:pPr>
              <a:t>20-05-2014</a:t>
            </a:fld>
            <a:endParaRPr lang="da-DK">
              <a:solidFill>
                <a:srgbClr val="FFFFFF"/>
              </a:solidFill>
            </a:endParaRPr>
          </a:p>
        </p:txBody>
      </p:sp>
      <p:sp>
        <p:nvSpPr>
          <p:cNvPr id="24" name="Footer Placeholder 5"/>
          <p:cNvSpPr>
            <a:spLocks noGrp="1"/>
          </p:cNvSpPr>
          <p:nvPr>
            <p:ph type="ftr" sz="quarter" idx="15"/>
          </p:nvPr>
        </p:nvSpPr>
        <p:spPr/>
        <p:txBody>
          <a:bodyPr/>
          <a:lstStyle>
            <a:lvl1pPr>
              <a:defRPr>
                <a:solidFill>
                  <a:schemeClr val="bg2"/>
                </a:solidFill>
              </a:defRPr>
            </a:lvl1pPr>
          </a:lstStyle>
          <a:p>
            <a:pPr>
              <a:defRPr/>
            </a:pPr>
            <a:endParaRPr lang="da-DK">
              <a:solidFill>
                <a:srgbClr val="FFFFFF"/>
              </a:solidFill>
            </a:endParaRPr>
          </a:p>
        </p:txBody>
      </p:sp>
      <p:sp>
        <p:nvSpPr>
          <p:cNvPr id="25" name="Slide Number Placeholder 6"/>
          <p:cNvSpPr>
            <a:spLocks noGrp="1"/>
          </p:cNvSpPr>
          <p:nvPr>
            <p:ph type="sldNum" sz="quarter" idx="16"/>
          </p:nvPr>
        </p:nvSpPr>
        <p:spPr/>
        <p:txBody>
          <a:bodyPr/>
          <a:lstStyle>
            <a:lvl1pPr>
              <a:defRPr>
                <a:solidFill>
                  <a:schemeClr val="bg2"/>
                </a:solidFill>
              </a:defRPr>
            </a:lvl1pPr>
          </a:lstStyle>
          <a:p>
            <a:pPr>
              <a:defRPr/>
            </a:pPr>
            <a:fld id="{C0419055-1A45-48D2-9FD5-0632E721BC85}" type="slidenum">
              <a:rPr lang="da-DK">
                <a:solidFill>
                  <a:srgbClr val="FFFFFF"/>
                </a:solidFill>
              </a:rPr>
              <a:pPr>
                <a:defRPr/>
              </a:pPr>
              <a:t>‹nr.›</a:t>
            </a:fld>
            <a:endParaRPr lang="da-DK">
              <a:solidFill>
                <a:srgbClr val="FFFFFF"/>
              </a:solidFill>
            </a:endParaRPr>
          </a:p>
        </p:txBody>
      </p:sp>
    </p:spTree>
    <p:extLst>
      <p:ext uri="{BB962C8B-B14F-4D97-AF65-F5344CB8AC3E}">
        <p14:creationId xmlns:p14="http://schemas.microsoft.com/office/powerpoint/2010/main" val="469661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spalter, hvid baggrund">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smtClean="0"/>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typografi i masteren</a:t>
            </a:r>
          </a:p>
        </p:txBody>
      </p:sp>
      <p:sp>
        <p:nvSpPr>
          <p:cNvPr id="6" name="Rectangle 9"/>
          <p:cNvSpPr>
            <a:spLocks noGrp="1" noChangeArrowheads="1"/>
          </p:cNvSpPr>
          <p:nvPr>
            <p:ph type="dt" sz="half" idx="14"/>
          </p:nvPr>
        </p:nvSpPr>
        <p:spPr>
          <a:ln/>
        </p:spPr>
        <p:txBody>
          <a:bodyPr/>
          <a:lstStyle>
            <a:lvl1pPr>
              <a:defRPr/>
            </a:lvl1pPr>
          </a:lstStyle>
          <a:p>
            <a:pPr>
              <a:defRPr/>
            </a:pPr>
            <a:fld id="{2D0D3F44-42C1-4E47-9EAE-6835973C1941}" type="datetime1">
              <a:rPr lang="da-DK"/>
              <a:pPr>
                <a:defRPr/>
              </a:pPr>
              <a:t>20-05-2014</a:t>
            </a:fld>
            <a:endParaRPr lang="da-DK"/>
          </a:p>
        </p:txBody>
      </p:sp>
      <p:sp>
        <p:nvSpPr>
          <p:cNvPr id="7" name="Rectangle 10"/>
          <p:cNvSpPr>
            <a:spLocks noGrp="1" noChangeArrowheads="1"/>
          </p:cNvSpPr>
          <p:nvPr>
            <p:ph type="ftr" sz="quarter" idx="15"/>
          </p:nvPr>
        </p:nvSpPr>
        <p:spPr>
          <a:ln/>
        </p:spPr>
        <p:txBody>
          <a:bodyPr/>
          <a:lstStyle>
            <a:lvl1pPr>
              <a:defRPr/>
            </a:lvl1pPr>
          </a:lstStyle>
          <a:p>
            <a:pPr>
              <a:defRPr/>
            </a:pPr>
            <a:endParaRPr lang="da-DK"/>
          </a:p>
        </p:txBody>
      </p:sp>
      <p:sp>
        <p:nvSpPr>
          <p:cNvPr id="8" name="Rectangle 11"/>
          <p:cNvSpPr>
            <a:spLocks noGrp="1" noChangeArrowheads="1"/>
          </p:cNvSpPr>
          <p:nvPr>
            <p:ph type="sldNum" sz="quarter" idx="16"/>
          </p:nvPr>
        </p:nvSpPr>
        <p:spPr>
          <a:ln/>
        </p:spPr>
        <p:txBody>
          <a:bodyPr/>
          <a:lstStyle>
            <a:lvl1pPr>
              <a:defRPr/>
            </a:lvl1pPr>
          </a:lstStyle>
          <a:p>
            <a:pPr>
              <a:defRPr/>
            </a:pPr>
            <a:fld id="{C62FF5AF-0955-4B2D-838F-0971DB7878D3}" type="slidenum">
              <a:rPr lang="da-DK"/>
              <a:pPr>
                <a:defRPr/>
              </a:pPr>
              <a:t>‹nr.›</a:t>
            </a:fld>
            <a:endParaRPr lang="da-DK"/>
          </a:p>
        </p:txBody>
      </p:sp>
    </p:spTree>
    <p:extLst>
      <p:ext uri="{BB962C8B-B14F-4D97-AF65-F5344CB8AC3E}">
        <p14:creationId xmlns:p14="http://schemas.microsoft.com/office/powerpoint/2010/main" val="192510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spal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smtClean="0"/>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888763"/>
            <a:ext cx="3652838" cy="4889237"/>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B3A1DB94-1E8A-464C-9EF8-8148AE7CABE3}" type="datetime1">
              <a:rPr lang="da-DK"/>
              <a:pPr>
                <a:defRPr/>
              </a:pPr>
              <a:t>20-05-2014</a:t>
            </a:fld>
            <a:endParaRPr lang="da-DK"/>
          </a:p>
        </p:txBody>
      </p:sp>
      <p:sp>
        <p:nvSpPr>
          <p:cNvPr id="6" name="Rectangle 10"/>
          <p:cNvSpPr>
            <a:spLocks noGrp="1" noChangeArrowheads="1"/>
          </p:cNvSpPr>
          <p:nvPr>
            <p:ph type="ftr" sz="quarter" idx="11"/>
          </p:nvPr>
        </p:nvSpPr>
        <p:spPr>
          <a:ln/>
        </p:spPr>
        <p:txBody>
          <a:bodyPr/>
          <a:lstStyle>
            <a:lvl1pPr>
              <a:defRPr/>
            </a:lvl1pPr>
          </a:lstStyle>
          <a:p>
            <a:pPr>
              <a:defRPr/>
            </a:pPr>
            <a:endParaRPr lang="da-DK"/>
          </a:p>
        </p:txBody>
      </p:sp>
      <p:sp>
        <p:nvSpPr>
          <p:cNvPr id="7" name="Rectangle 11"/>
          <p:cNvSpPr>
            <a:spLocks noGrp="1" noChangeArrowheads="1"/>
          </p:cNvSpPr>
          <p:nvPr>
            <p:ph type="sldNum" sz="quarter" idx="12"/>
          </p:nvPr>
        </p:nvSpPr>
        <p:spPr>
          <a:ln/>
        </p:spPr>
        <p:txBody>
          <a:bodyPr/>
          <a:lstStyle>
            <a:lvl1pPr>
              <a:defRPr/>
            </a:lvl1pPr>
          </a:lstStyle>
          <a:p>
            <a:pPr>
              <a:defRPr/>
            </a:pPr>
            <a:fld id="{BE4B841C-DDB2-461B-B137-E19A4E35DBB7}" type="slidenum">
              <a:rPr lang="da-DK"/>
              <a:pPr>
                <a:defRPr/>
              </a:pPr>
              <a:t>‹nr.›</a:t>
            </a:fld>
            <a:endParaRPr lang="da-DK"/>
          </a:p>
        </p:txBody>
      </p:sp>
    </p:spTree>
    <p:extLst>
      <p:ext uri="{BB962C8B-B14F-4D97-AF65-F5344CB8AC3E}">
        <p14:creationId xmlns:p14="http://schemas.microsoft.com/office/powerpoint/2010/main" val="2914899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2 spalter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titeltypografi i masteren</a:t>
            </a:r>
            <a:endParaRPr lang="da-DK"/>
          </a:p>
        </p:txBody>
      </p:sp>
      <p:sp>
        <p:nvSpPr>
          <p:cNvPr id="3" name="Content Placeholder 2"/>
          <p:cNvSpPr>
            <a:spLocks noGrp="1"/>
          </p:cNvSpPr>
          <p:nvPr>
            <p:ph sz="half" idx="1"/>
          </p:nvPr>
        </p:nvSpPr>
        <p:spPr>
          <a:xfrm>
            <a:off x="841375" y="2357431"/>
            <a:ext cx="3651250" cy="3416308"/>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357431"/>
            <a:ext cx="3652838" cy="3416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19C4A5EF-6A32-4CA7-A638-9D1AEF5CF500}" type="datetime1">
              <a:rPr lang="da-DK"/>
              <a:pPr>
                <a:defRPr/>
              </a:pPr>
              <a:t>20-05-2014</a:t>
            </a:fld>
            <a:endParaRPr lang="da-DK"/>
          </a:p>
        </p:txBody>
      </p:sp>
      <p:sp>
        <p:nvSpPr>
          <p:cNvPr id="6" name="Rectangle 10"/>
          <p:cNvSpPr>
            <a:spLocks noGrp="1" noChangeArrowheads="1"/>
          </p:cNvSpPr>
          <p:nvPr>
            <p:ph type="ftr" sz="quarter" idx="11"/>
          </p:nvPr>
        </p:nvSpPr>
        <p:spPr>
          <a:ln/>
        </p:spPr>
        <p:txBody>
          <a:bodyPr/>
          <a:lstStyle>
            <a:lvl1pPr>
              <a:defRPr/>
            </a:lvl1pPr>
          </a:lstStyle>
          <a:p>
            <a:pPr>
              <a:defRPr/>
            </a:pPr>
            <a:endParaRPr lang="da-DK"/>
          </a:p>
        </p:txBody>
      </p:sp>
      <p:sp>
        <p:nvSpPr>
          <p:cNvPr id="7" name="Rectangle 11"/>
          <p:cNvSpPr>
            <a:spLocks noGrp="1" noChangeArrowheads="1"/>
          </p:cNvSpPr>
          <p:nvPr>
            <p:ph type="sldNum" sz="quarter" idx="12"/>
          </p:nvPr>
        </p:nvSpPr>
        <p:spPr>
          <a:ln/>
        </p:spPr>
        <p:txBody>
          <a:bodyPr/>
          <a:lstStyle>
            <a:lvl1pPr>
              <a:defRPr/>
            </a:lvl1pPr>
          </a:lstStyle>
          <a:p>
            <a:pPr>
              <a:defRPr/>
            </a:pPr>
            <a:fld id="{7BC51F01-0B84-439D-8F9E-E1128A9701EC}" type="slidenum">
              <a:rPr lang="da-DK"/>
              <a:pPr>
                <a:defRPr/>
              </a:pPr>
              <a:t>‹nr.›</a:t>
            </a:fld>
            <a:endParaRPr lang="da-DK"/>
          </a:p>
        </p:txBody>
      </p:sp>
    </p:spTree>
    <p:extLst>
      <p:ext uri="{BB962C8B-B14F-4D97-AF65-F5344CB8AC3E}">
        <p14:creationId xmlns:p14="http://schemas.microsoft.com/office/powerpoint/2010/main" val="309283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9"/>
          <p:cNvSpPr>
            <a:spLocks noGrp="1" noChangeArrowheads="1"/>
          </p:cNvSpPr>
          <p:nvPr>
            <p:ph type="dt" sz="half" idx="10"/>
          </p:nvPr>
        </p:nvSpPr>
        <p:spPr>
          <a:ln/>
        </p:spPr>
        <p:txBody>
          <a:bodyPr/>
          <a:lstStyle>
            <a:lvl1pPr>
              <a:defRPr/>
            </a:lvl1pPr>
          </a:lstStyle>
          <a:p>
            <a:pPr>
              <a:defRPr/>
            </a:pPr>
            <a:fld id="{FB696697-9A65-4A41-B9DB-7A0893A4F49E}" type="datetime1">
              <a:rPr lang="da-DK"/>
              <a:pPr>
                <a:defRPr/>
              </a:pPr>
              <a:t>20-05-2014</a:t>
            </a:fld>
            <a:endParaRPr lang="da-DK"/>
          </a:p>
        </p:txBody>
      </p:sp>
      <p:sp>
        <p:nvSpPr>
          <p:cNvPr id="4" name="Rectangle 10"/>
          <p:cNvSpPr>
            <a:spLocks noGrp="1" noChangeArrowheads="1"/>
          </p:cNvSpPr>
          <p:nvPr>
            <p:ph type="ftr" sz="quarter" idx="11"/>
          </p:nvPr>
        </p:nvSpPr>
        <p:spPr>
          <a:ln/>
        </p:spPr>
        <p:txBody>
          <a:bodyPr/>
          <a:lstStyle>
            <a:lvl1pPr>
              <a:defRPr/>
            </a:lvl1pPr>
          </a:lstStyle>
          <a:p>
            <a:pPr>
              <a:defRPr/>
            </a:pPr>
            <a:endParaRPr lang="da-DK"/>
          </a:p>
        </p:txBody>
      </p:sp>
      <p:sp>
        <p:nvSpPr>
          <p:cNvPr id="5" name="Rectangle 11"/>
          <p:cNvSpPr>
            <a:spLocks noGrp="1" noChangeArrowheads="1"/>
          </p:cNvSpPr>
          <p:nvPr>
            <p:ph type="sldNum" sz="quarter" idx="12"/>
          </p:nvPr>
        </p:nvSpPr>
        <p:spPr>
          <a:ln/>
        </p:spPr>
        <p:txBody>
          <a:bodyPr/>
          <a:lstStyle>
            <a:lvl1pPr>
              <a:defRPr/>
            </a:lvl1pPr>
          </a:lstStyle>
          <a:p>
            <a:pPr>
              <a:defRPr/>
            </a:pPr>
            <a:fld id="{EA259526-D307-4DD9-8634-EE8456612478}" type="slidenum">
              <a:rPr lang="da-DK"/>
              <a:pPr>
                <a:defRPr/>
              </a:pPr>
              <a:t>‹nr.›</a:t>
            </a:fld>
            <a:endParaRPr lang="da-DK"/>
          </a:p>
        </p:txBody>
      </p:sp>
    </p:spTree>
    <p:extLst>
      <p:ext uri="{BB962C8B-B14F-4D97-AF65-F5344CB8AC3E}">
        <p14:creationId xmlns:p14="http://schemas.microsoft.com/office/powerpoint/2010/main" val="3113631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o indholdsobjekter Rød">
    <p:spTree>
      <p:nvGrpSpPr>
        <p:cNvPr id="1" name=""/>
        <p:cNvGrpSpPr/>
        <p:nvPr/>
      </p:nvGrpSpPr>
      <p:grpSpPr>
        <a:xfrm>
          <a:off x="0" y="0"/>
          <a:ext cx="0" cy="0"/>
          <a:chOff x="0" y="0"/>
          <a:chExt cx="0" cy="0"/>
        </a:xfrm>
      </p:grpSpPr>
      <p:sp>
        <p:nvSpPr>
          <p:cNvPr id="6"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50046"/>
              </a:solidFill>
            </a:endParaRPr>
          </a:p>
        </p:txBody>
      </p:sp>
      <p:grpSp>
        <p:nvGrpSpPr>
          <p:cNvPr id="7" name="Gruppe 23"/>
          <p:cNvGrpSpPr>
            <a:grpSpLocks/>
          </p:cNvGrpSpPr>
          <p:nvPr userDrawn="1"/>
        </p:nvGrpSpPr>
        <p:grpSpPr bwMode="auto">
          <a:xfrm>
            <a:off x="7618413" y="5483225"/>
            <a:ext cx="685800" cy="623888"/>
            <a:chOff x="7618413" y="5483225"/>
            <a:chExt cx="685800" cy="623889"/>
          </a:xfrm>
        </p:grpSpPr>
        <p:sp>
          <p:nvSpPr>
            <p:cNvPr id="8" name="Freeform 30"/>
            <p:cNvSpPr>
              <a:spLocks/>
            </p:cNvSpPr>
            <p:nvPr/>
          </p:nvSpPr>
          <p:spPr bwMode="auto">
            <a:xfrm>
              <a:off x="7699375" y="5727700"/>
              <a:ext cx="160338" cy="258763"/>
            </a:xfrm>
            <a:custGeom>
              <a:avLst/>
              <a:gdLst>
                <a:gd name="T0" fmla="*/ 159759 w 277"/>
                <a:gd name="T1" fmla="*/ 255328 h 452"/>
                <a:gd name="T2" fmla="*/ 160338 w 277"/>
                <a:gd name="T3" fmla="*/ 256473 h 452"/>
                <a:gd name="T4" fmla="*/ 159759 w 277"/>
                <a:gd name="T5" fmla="*/ 257618 h 452"/>
                <a:gd name="T6" fmla="*/ 159180 w 277"/>
                <a:gd name="T7" fmla="*/ 258191 h 452"/>
                <a:gd name="T8" fmla="*/ 157444 w 277"/>
                <a:gd name="T9" fmla="*/ 258763 h 452"/>
                <a:gd name="T10" fmla="*/ 76407 w 277"/>
                <a:gd name="T11" fmla="*/ 258763 h 452"/>
                <a:gd name="T12" fmla="*/ 74670 w 277"/>
                <a:gd name="T13" fmla="*/ 258191 h 452"/>
                <a:gd name="T14" fmla="*/ 72934 w 277"/>
                <a:gd name="T15" fmla="*/ 257618 h 452"/>
                <a:gd name="T16" fmla="*/ 71776 w 277"/>
                <a:gd name="T17" fmla="*/ 256473 h 452"/>
                <a:gd name="T18" fmla="*/ 70618 w 277"/>
                <a:gd name="T19" fmla="*/ 254756 h 452"/>
                <a:gd name="T20" fmla="*/ 579 w 277"/>
                <a:gd name="T21" fmla="*/ 123084 h 452"/>
                <a:gd name="T22" fmla="*/ 0 w 277"/>
                <a:gd name="T23" fmla="*/ 121367 h 452"/>
                <a:gd name="T24" fmla="*/ 0 w 277"/>
                <a:gd name="T25" fmla="*/ 119649 h 452"/>
                <a:gd name="T26" fmla="*/ 0 w 277"/>
                <a:gd name="T27" fmla="*/ 117359 h 452"/>
                <a:gd name="T28" fmla="*/ 579 w 277"/>
                <a:gd name="T29" fmla="*/ 116214 h 452"/>
                <a:gd name="T30" fmla="*/ 61357 w 277"/>
                <a:gd name="T31" fmla="*/ 3435 h 452"/>
                <a:gd name="T32" fmla="*/ 62514 w 277"/>
                <a:gd name="T33" fmla="*/ 2290 h 452"/>
                <a:gd name="T34" fmla="*/ 63672 w 277"/>
                <a:gd name="T35" fmla="*/ 1145 h 452"/>
                <a:gd name="T36" fmla="*/ 65409 w 277"/>
                <a:gd name="T37" fmla="*/ 572 h 452"/>
                <a:gd name="T38" fmla="*/ 67145 w 277"/>
                <a:gd name="T39" fmla="*/ 0 h 452"/>
                <a:gd name="T40" fmla="*/ 142394 w 277"/>
                <a:gd name="T41" fmla="*/ 0 h 452"/>
                <a:gd name="T42" fmla="*/ 143552 w 277"/>
                <a:gd name="T43" fmla="*/ 572 h 452"/>
                <a:gd name="T44" fmla="*/ 145288 w 277"/>
                <a:gd name="T45" fmla="*/ 1145 h 452"/>
                <a:gd name="T46" fmla="*/ 145288 w 277"/>
                <a:gd name="T47" fmla="*/ 2290 h 452"/>
                <a:gd name="T48" fmla="*/ 144709 w 277"/>
                <a:gd name="T49" fmla="*/ 3435 h 452"/>
                <a:gd name="T50" fmla="*/ 70618 w 277"/>
                <a:gd name="T51" fmla="*/ 117932 h 452"/>
                <a:gd name="T52" fmla="*/ 159759 w 277"/>
                <a:gd name="T53" fmla="*/ 255328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9" name="Freeform 31"/>
            <p:cNvSpPr>
              <a:spLocks/>
            </p:cNvSpPr>
            <p:nvPr/>
          </p:nvSpPr>
          <p:spPr bwMode="auto">
            <a:xfrm>
              <a:off x="7618413" y="5727700"/>
              <a:ext cx="69850" cy="258763"/>
            </a:xfrm>
            <a:custGeom>
              <a:avLst/>
              <a:gdLst>
                <a:gd name="T0" fmla="*/ 65307 w 123"/>
                <a:gd name="T1" fmla="*/ 0 h 452"/>
                <a:gd name="T2" fmla="*/ 67578 w 123"/>
                <a:gd name="T3" fmla="*/ 572 h 452"/>
                <a:gd name="T4" fmla="*/ 68714 w 123"/>
                <a:gd name="T5" fmla="*/ 1145 h 452"/>
                <a:gd name="T6" fmla="*/ 69850 w 123"/>
                <a:gd name="T7" fmla="*/ 2290 h 452"/>
                <a:gd name="T8" fmla="*/ 69850 w 123"/>
                <a:gd name="T9" fmla="*/ 4007 h 452"/>
                <a:gd name="T10" fmla="*/ 69850 w 123"/>
                <a:gd name="T11" fmla="*/ 254756 h 452"/>
                <a:gd name="T12" fmla="*/ 69850 w 123"/>
                <a:gd name="T13" fmla="*/ 255901 h 452"/>
                <a:gd name="T14" fmla="*/ 68714 w 123"/>
                <a:gd name="T15" fmla="*/ 257618 h 452"/>
                <a:gd name="T16" fmla="*/ 67578 w 123"/>
                <a:gd name="T17" fmla="*/ 258191 h 452"/>
                <a:gd name="T18" fmla="*/ 65307 w 123"/>
                <a:gd name="T19" fmla="*/ 258763 h 452"/>
                <a:gd name="T20" fmla="*/ 3975 w 123"/>
                <a:gd name="T21" fmla="*/ 258763 h 452"/>
                <a:gd name="T22" fmla="*/ 2272 w 123"/>
                <a:gd name="T23" fmla="*/ 258191 h 452"/>
                <a:gd name="T24" fmla="*/ 1136 w 123"/>
                <a:gd name="T25" fmla="*/ 257618 h 452"/>
                <a:gd name="T26" fmla="*/ 0 w 123"/>
                <a:gd name="T27" fmla="*/ 255901 h 452"/>
                <a:gd name="T28" fmla="*/ 0 w 123"/>
                <a:gd name="T29" fmla="*/ 254756 h 452"/>
                <a:gd name="T30" fmla="*/ 0 w 123"/>
                <a:gd name="T31" fmla="*/ 4007 h 452"/>
                <a:gd name="T32" fmla="*/ 0 w 123"/>
                <a:gd name="T33" fmla="*/ 2290 h 452"/>
                <a:gd name="T34" fmla="*/ 1136 w 123"/>
                <a:gd name="T35" fmla="*/ 1145 h 452"/>
                <a:gd name="T36" fmla="*/ 2272 w 123"/>
                <a:gd name="T37" fmla="*/ 572 h 452"/>
                <a:gd name="T38" fmla="*/ 3975 w 123"/>
                <a:gd name="T39" fmla="*/ 0 h 452"/>
                <a:gd name="T40" fmla="*/ 65307 w 123"/>
                <a:gd name="T41" fmla="*/ 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 name="Freeform 32"/>
            <p:cNvSpPr>
              <a:spLocks/>
            </p:cNvSpPr>
            <p:nvPr/>
          </p:nvSpPr>
          <p:spPr bwMode="auto">
            <a:xfrm>
              <a:off x="7905750" y="5727700"/>
              <a:ext cx="174625" cy="258763"/>
            </a:xfrm>
            <a:custGeom>
              <a:avLst/>
              <a:gdLst>
                <a:gd name="T0" fmla="*/ 72377 w 304"/>
                <a:gd name="T1" fmla="*/ 208384 h 452"/>
                <a:gd name="T2" fmla="*/ 171753 w 304"/>
                <a:gd name="T3" fmla="*/ 207812 h 452"/>
                <a:gd name="T4" fmla="*/ 173476 w 304"/>
                <a:gd name="T5" fmla="*/ 208384 h 452"/>
                <a:gd name="T6" fmla="*/ 174051 w 304"/>
                <a:gd name="T7" fmla="*/ 208957 h 452"/>
                <a:gd name="T8" fmla="*/ 174625 w 304"/>
                <a:gd name="T9" fmla="*/ 210102 h 452"/>
                <a:gd name="T10" fmla="*/ 174625 w 304"/>
                <a:gd name="T11" fmla="*/ 211819 h 452"/>
                <a:gd name="T12" fmla="*/ 156243 w 304"/>
                <a:gd name="T13" fmla="*/ 254756 h 452"/>
                <a:gd name="T14" fmla="*/ 155095 w 304"/>
                <a:gd name="T15" fmla="*/ 256473 h 452"/>
                <a:gd name="T16" fmla="*/ 153946 w 304"/>
                <a:gd name="T17" fmla="*/ 257618 h 452"/>
                <a:gd name="T18" fmla="*/ 152222 w 304"/>
                <a:gd name="T19" fmla="*/ 258191 h 452"/>
                <a:gd name="T20" fmla="*/ 150499 w 304"/>
                <a:gd name="T21" fmla="*/ 258763 h 452"/>
                <a:gd name="T22" fmla="*/ 4021 w 304"/>
                <a:gd name="T23" fmla="*/ 258763 h 452"/>
                <a:gd name="T24" fmla="*/ 2298 w 304"/>
                <a:gd name="T25" fmla="*/ 258191 h 452"/>
                <a:gd name="T26" fmla="*/ 1149 w 304"/>
                <a:gd name="T27" fmla="*/ 257618 h 452"/>
                <a:gd name="T28" fmla="*/ 574 w 304"/>
                <a:gd name="T29" fmla="*/ 255901 h 452"/>
                <a:gd name="T30" fmla="*/ 0 w 304"/>
                <a:gd name="T31" fmla="*/ 254756 h 452"/>
                <a:gd name="T32" fmla="*/ 0 w 304"/>
                <a:gd name="T33" fmla="*/ 4007 h 452"/>
                <a:gd name="T34" fmla="*/ 574 w 304"/>
                <a:gd name="T35" fmla="*/ 2290 h 452"/>
                <a:gd name="T36" fmla="*/ 1149 w 304"/>
                <a:gd name="T37" fmla="*/ 1145 h 452"/>
                <a:gd name="T38" fmla="*/ 2298 w 304"/>
                <a:gd name="T39" fmla="*/ 572 h 452"/>
                <a:gd name="T40" fmla="*/ 4021 w 304"/>
                <a:gd name="T41" fmla="*/ 0 h 452"/>
                <a:gd name="T42" fmla="*/ 67782 w 304"/>
                <a:gd name="T43" fmla="*/ 0 h 452"/>
                <a:gd name="T44" fmla="*/ 69505 w 304"/>
                <a:gd name="T45" fmla="*/ 572 h 452"/>
                <a:gd name="T46" fmla="*/ 70654 w 304"/>
                <a:gd name="T47" fmla="*/ 1145 h 452"/>
                <a:gd name="T48" fmla="*/ 72377 w 304"/>
                <a:gd name="T49" fmla="*/ 2290 h 452"/>
                <a:gd name="T50" fmla="*/ 72377 w 304"/>
                <a:gd name="T51" fmla="*/ 4007 h 452"/>
                <a:gd name="T52" fmla="*/ 72377 w 304"/>
                <a:gd name="T53" fmla="*/ 208384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1" name="Freeform 33"/>
            <p:cNvSpPr>
              <a:spLocks/>
            </p:cNvSpPr>
            <p:nvPr/>
          </p:nvSpPr>
          <p:spPr bwMode="auto">
            <a:xfrm>
              <a:off x="7875588" y="5483225"/>
              <a:ext cx="47625" cy="90488"/>
            </a:xfrm>
            <a:custGeom>
              <a:avLst/>
              <a:gdLst>
                <a:gd name="T0" fmla="*/ 47058 w 84"/>
                <a:gd name="T1" fmla="*/ 35255 h 154"/>
                <a:gd name="T2" fmla="*/ 43656 w 84"/>
                <a:gd name="T3" fmla="*/ 588 h 154"/>
                <a:gd name="T4" fmla="*/ 43656 w 84"/>
                <a:gd name="T5" fmla="*/ 0 h 154"/>
                <a:gd name="T6" fmla="*/ 43656 w 84"/>
                <a:gd name="T7" fmla="*/ 0 h 154"/>
                <a:gd name="T8" fmla="*/ 32317 w 84"/>
                <a:gd name="T9" fmla="*/ 588 h 154"/>
                <a:gd name="T10" fmla="*/ 21545 w 84"/>
                <a:gd name="T11" fmla="*/ 1763 h 154"/>
                <a:gd name="T12" fmla="*/ 10772 w 84"/>
                <a:gd name="T13" fmla="*/ 4701 h 154"/>
                <a:gd name="T14" fmla="*/ 0 w 84"/>
                <a:gd name="T15" fmla="*/ 7639 h 154"/>
                <a:gd name="T16" fmla="*/ 3969 w 84"/>
                <a:gd name="T17" fmla="*/ 37605 h 154"/>
                <a:gd name="T18" fmla="*/ 5670 w 84"/>
                <a:gd name="T19" fmla="*/ 44656 h 154"/>
                <a:gd name="T20" fmla="*/ 7371 w 84"/>
                <a:gd name="T21" fmla="*/ 51120 h 154"/>
                <a:gd name="T22" fmla="*/ 9071 w 84"/>
                <a:gd name="T23" fmla="*/ 56996 h 154"/>
                <a:gd name="T24" fmla="*/ 10772 w 84"/>
                <a:gd name="T25" fmla="*/ 61696 h 154"/>
                <a:gd name="T26" fmla="*/ 14741 w 84"/>
                <a:gd name="T27" fmla="*/ 71098 h 154"/>
                <a:gd name="T28" fmla="*/ 19277 w 84"/>
                <a:gd name="T29" fmla="*/ 78149 h 154"/>
                <a:gd name="T30" fmla="*/ 23246 w 84"/>
                <a:gd name="T31" fmla="*/ 84025 h 154"/>
                <a:gd name="T32" fmla="*/ 26647 w 84"/>
                <a:gd name="T33" fmla="*/ 87550 h 154"/>
                <a:gd name="T34" fmla="*/ 30049 w 84"/>
                <a:gd name="T35" fmla="*/ 89900 h 154"/>
                <a:gd name="T36" fmla="*/ 31750 w 84"/>
                <a:gd name="T37" fmla="*/ 90488 h 154"/>
                <a:gd name="T38" fmla="*/ 33451 w 84"/>
                <a:gd name="T39" fmla="*/ 89900 h 154"/>
                <a:gd name="T40" fmla="*/ 35719 w 84"/>
                <a:gd name="T41" fmla="*/ 87550 h 154"/>
                <a:gd name="T42" fmla="*/ 38554 w 84"/>
                <a:gd name="T43" fmla="*/ 84025 h 154"/>
                <a:gd name="T44" fmla="*/ 41388 w 84"/>
                <a:gd name="T45" fmla="*/ 79324 h 154"/>
                <a:gd name="T46" fmla="*/ 43656 w 84"/>
                <a:gd name="T47" fmla="*/ 75211 h 154"/>
                <a:gd name="T48" fmla="*/ 44790 w 84"/>
                <a:gd name="T49" fmla="*/ 71098 h 154"/>
                <a:gd name="T50" fmla="*/ 45924 w 84"/>
                <a:gd name="T51" fmla="*/ 66985 h 154"/>
                <a:gd name="T52" fmla="*/ 47058 w 84"/>
                <a:gd name="T53" fmla="*/ 61109 h 154"/>
                <a:gd name="T54" fmla="*/ 47625 w 84"/>
                <a:gd name="T55" fmla="*/ 55821 h 154"/>
                <a:gd name="T56" fmla="*/ 47625 w 84"/>
                <a:gd name="T57" fmla="*/ 49357 h 154"/>
                <a:gd name="T58" fmla="*/ 47625 w 84"/>
                <a:gd name="T59" fmla="*/ 42894 h 154"/>
                <a:gd name="T60" fmla="*/ 47058 w 84"/>
                <a:gd name="T61" fmla="*/ 35255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154">
                  <a:moveTo>
                    <a:pt x="83" y="60"/>
                  </a:moveTo>
                  <a:lnTo>
                    <a:pt x="77" y="1"/>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2" name="Freeform 34"/>
            <p:cNvSpPr>
              <a:spLocks/>
            </p:cNvSpPr>
            <p:nvPr/>
          </p:nvSpPr>
          <p:spPr bwMode="auto">
            <a:xfrm>
              <a:off x="7788275" y="5565775"/>
              <a:ext cx="30163" cy="60325"/>
            </a:xfrm>
            <a:custGeom>
              <a:avLst/>
              <a:gdLst>
                <a:gd name="T0" fmla="*/ 6381 w 52"/>
                <a:gd name="T1" fmla="*/ 42924 h 104"/>
                <a:gd name="T2" fmla="*/ 11021 w 52"/>
                <a:gd name="T3" fmla="*/ 49884 h 104"/>
                <a:gd name="T4" fmla="*/ 15082 w 52"/>
                <a:gd name="T5" fmla="*/ 54525 h 104"/>
                <a:gd name="T6" fmla="*/ 19142 w 52"/>
                <a:gd name="T7" fmla="*/ 58005 h 104"/>
                <a:gd name="T8" fmla="*/ 22622 w 52"/>
                <a:gd name="T9" fmla="*/ 59745 h 104"/>
                <a:gd name="T10" fmla="*/ 24942 w 52"/>
                <a:gd name="T11" fmla="*/ 60325 h 104"/>
                <a:gd name="T12" fmla="*/ 27263 w 52"/>
                <a:gd name="T13" fmla="*/ 60325 h 104"/>
                <a:gd name="T14" fmla="*/ 29003 w 52"/>
                <a:gd name="T15" fmla="*/ 59745 h 104"/>
                <a:gd name="T16" fmla="*/ 29583 w 52"/>
                <a:gd name="T17" fmla="*/ 59165 h 104"/>
                <a:gd name="T18" fmla="*/ 30163 w 52"/>
                <a:gd name="T19" fmla="*/ 54525 h 104"/>
                <a:gd name="T20" fmla="*/ 29003 w 52"/>
                <a:gd name="T21" fmla="*/ 43504 h 104"/>
                <a:gd name="T22" fmla="*/ 27843 w 52"/>
                <a:gd name="T23" fmla="*/ 37123 h 104"/>
                <a:gd name="T24" fmla="*/ 25523 w 52"/>
                <a:gd name="T25" fmla="*/ 29582 h 104"/>
                <a:gd name="T26" fmla="*/ 22622 w 52"/>
                <a:gd name="T27" fmla="*/ 22042 h 104"/>
                <a:gd name="T28" fmla="*/ 17982 w 52"/>
                <a:gd name="T29" fmla="*/ 13341 h 104"/>
                <a:gd name="T30" fmla="*/ 9861 w 52"/>
                <a:gd name="T31" fmla="*/ 0 h 104"/>
                <a:gd name="T32" fmla="*/ 6961 w 52"/>
                <a:gd name="T33" fmla="*/ 7541 h 104"/>
                <a:gd name="T34" fmla="*/ 4060 w 52"/>
                <a:gd name="T35" fmla="*/ 15081 h 104"/>
                <a:gd name="T36" fmla="*/ 1740 w 52"/>
                <a:gd name="T37" fmla="*/ 23782 h 104"/>
                <a:gd name="T38" fmla="*/ 0 w 52"/>
                <a:gd name="T39" fmla="*/ 32483 h 104"/>
                <a:gd name="T40" fmla="*/ 6381 w 52"/>
                <a:gd name="T41" fmla="*/ 4292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3" name="Freeform 35"/>
            <p:cNvSpPr>
              <a:spLocks/>
            </p:cNvSpPr>
            <p:nvPr/>
          </p:nvSpPr>
          <p:spPr bwMode="auto">
            <a:xfrm>
              <a:off x="7815263" y="5511800"/>
              <a:ext cx="39687" cy="74613"/>
            </a:xfrm>
            <a:custGeom>
              <a:avLst/>
              <a:gdLst>
                <a:gd name="T0" fmla="*/ 33851 w 68"/>
                <a:gd name="T1" fmla="*/ 22829 h 134"/>
                <a:gd name="T2" fmla="*/ 25096 w 68"/>
                <a:gd name="T3" fmla="*/ 0 h 134"/>
                <a:gd name="T4" fmla="*/ 18093 w 68"/>
                <a:gd name="T5" fmla="*/ 5568 h 134"/>
                <a:gd name="T6" fmla="*/ 11673 w 68"/>
                <a:gd name="T7" fmla="*/ 11136 h 134"/>
                <a:gd name="T8" fmla="*/ 5836 w 68"/>
                <a:gd name="T9" fmla="*/ 17818 h 134"/>
                <a:gd name="T10" fmla="*/ 0 w 68"/>
                <a:gd name="T11" fmla="*/ 23943 h 134"/>
                <a:gd name="T12" fmla="*/ 7587 w 68"/>
                <a:gd name="T13" fmla="*/ 43431 h 134"/>
                <a:gd name="T14" fmla="*/ 11673 w 68"/>
                <a:gd name="T15" fmla="*/ 52897 h 134"/>
                <a:gd name="T16" fmla="*/ 15758 w 68"/>
                <a:gd name="T17" fmla="*/ 59579 h 134"/>
                <a:gd name="T18" fmla="*/ 21011 w 68"/>
                <a:gd name="T19" fmla="*/ 65704 h 134"/>
                <a:gd name="T20" fmla="*/ 25096 w 68"/>
                <a:gd name="T21" fmla="*/ 69602 h 134"/>
                <a:gd name="T22" fmla="*/ 29182 w 68"/>
                <a:gd name="T23" fmla="*/ 71829 h 134"/>
                <a:gd name="T24" fmla="*/ 32100 w 68"/>
                <a:gd name="T25" fmla="*/ 74056 h 134"/>
                <a:gd name="T26" fmla="*/ 34434 w 68"/>
                <a:gd name="T27" fmla="*/ 74613 h 134"/>
                <a:gd name="T28" fmla="*/ 35602 w 68"/>
                <a:gd name="T29" fmla="*/ 74613 h 134"/>
                <a:gd name="T30" fmla="*/ 36185 w 68"/>
                <a:gd name="T31" fmla="*/ 72386 h 134"/>
                <a:gd name="T32" fmla="*/ 37352 w 68"/>
                <a:gd name="T33" fmla="*/ 70158 h 134"/>
                <a:gd name="T34" fmla="*/ 38520 w 68"/>
                <a:gd name="T35" fmla="*/ 65704 h 134"/>
                <a:gd name="T36" fmla="*/ 39103 w 68"/>
                <a:gd name="T37" fmla="*/ 59579 h 134"/>
                <a:gd name="T38" fmla="*/ 39687 w 68"/>
                <a:gd name="T39" fmla="*/ 52340 h 134"/>
                <a:gd name="T40" fmla="*/ 38520 w 68"/>
                <a:gd name="T41" fmla="*/ 43431 h 134"/>
                <a:gd name="T42" fmla="*/ 36769 w 68"/>
                <a:gd name="T43" fmla="*/ 33409 h 134"/>
                <a:gd name="T44" fmla="*/ 33851 w 68"/>
                <a:gd name="T45" fmla="*/ 22829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4" name="Freeform 36"/>
            <p:cNvSpPr>
              <a:spLocks/>
            </p:cNvSpPr>
            <p:nvPr/>
          </p:nvSpPr>
          <p:spPr bwMode="auto">
            <a:xfrm>
              <a:off x="7781925" y="5630863"/>
              <a:ext cx="22225" cy="47625"/>
            </a:xfrm>
            <a:custGeom>
              <a:avLst/>
              <a:gdLst>
                <a:gd name="T0" fmla="*/ 22225 w 39"/>
                <a:gd name="T1" fmla="*/ 43559 h 82"/>
                <a:gd name="T2" fmla="*/ 21085 w 39"/>
                <a:gd name="T3" fmla="*/ 38913 h 82"/>
                <a:gd name="T4" fmla="*/ 18806 w 39"/>
                <a:gd name="T5" fmla="*/ 30201 h 82"/>
                <a:gd name="T6" fmla="*/ 16526 w 39"/>
                <a:gd name="T7" fmla="*/ 23813 h 82"/>
                <a:gd name="T8" fmla="*/ 14247 w 39"/>
                <a:gd name="T9" fmla="*/ 18585 h 82"/>
                <a:gd name="T10" fmla="*/ 10258 w 39"/>
                <a:gd name="T11" fmla="*/ 12197 h 82"/>
                <a:gd name="T12" fmla="*/ 6269 w 39"/>
                <a:gd name="T13" fmla="*/ 6970 h 82"/>
                <a:gd name="T14" fmla="*/ 1140 w 39"/>
                <a:gd name="T15" fmla="*/ 0 h 82"/>
                <a:gd name="T16" fmla="*/ 570 w 39"/>
                <a:gd name="T17" fmla="*/ 8712 h 82"/>
                <a:gd name="T18" fmla="*/ 0 w 39"/>
                <a:gd name="T19" fmla="*/ 16843 h 82"/>
                <a:gd name="T20" fmla="*/ 0 w 39"/>
                <a:gd name="T21" fmla="*/ 24974 h 82"/>
                <a:gd name="T22" fmla="*/ 570 w 39"/>
                <a:gd name="T23" fmla="*/ 33686 h 82"/>
                <a:gd name="T24" fmla="*/ 4559 w 39"/>
                <a:gd name="T25" fmla="*/ 38913 h 82"/>
                <a:gd name="T26" fmla="*/ 8548 w 39"/>
                <a:gd name="T27" fmla="*/ 43559 h 82"/>
                <a:gd name="T28" fmla="*/ 12537 w 39"/>
                <a:gd name="T29" fmla="*/ 45883 h 82"/>
                <a:gd name="T30" fmla="*/ 15387 w 39"/>
                <a:gd name="T31" fmla="*/ 47044 h 82"/>
                <a:gd name="T32" fmla="*/ 17666 w 39"/>
                <a:gd name="T33" fmla="*/ 47625 h 82"/>
                <a:gd name="T34" fmla="*/ 19376 w 39"/>
                <a:gd name="T35" fmla="*/ 47044 h 82"/>
                <a:gd name="T36" fmla="*/ 21085 w 39"/>
                <a:gd name="T37" fmla="*/ 45883 h 82"/>
                <a:gd name="T38" fmla="*/ 21655 w 39"/>
                <a:gd name="T39" fmla="*/ 44721 h 82"/>
                <a:gd name="T40" fmla="*/ 22225 w 39"/>
                <a:gd name="T41" fmla="*/ 43559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5" name="Freeform 37"/>
            <p:cNvSpPr>
              <a:spLocks/>
            </p:cNvSpPr>
            <p:nvPr/>
          </p:nvSpPr>
          <p:spPr bwMode="auto">
            <a:xfrm>
              <a:off x="8139113" y="6042025"/>
              <a:ext cx="82551" cy="65089"/>
            </a:xfrm>
            <a:custGeom>
              <a:avLst/>
              <a:gdLst>
                <a:gd name="T0" fmla="*/ 82551 w 143"/>
                <a:gd name="T1" fmla="*/ 58808 h 114"/>
                <a:gd name="T2" fmla="*/ 82551 w 143"/>
                <a:gd name="T3" fmla="*/ 58238 h 114"/>
                <a:gd name="T4" fmla="*/ 81974 w 143"/>
                <a:gd name="T5" fmla="*/ 58238 h 114"/>
                <a:gd name="T6" fmla="*/ 57728 w 143"/>
                <a:gd name="T7" fmla="*/ 33686 h 114"/>
                <a:gd name="T8" fmla="*/ 52532 w 143"/>
                <a:gd name="T9" fmla="*/ 27977 h 114"/>
                <a:gd name="T10" fmla="*/ 46760 w 143"/>
                <a:gd name="T11" fmla="*/ 23409 h 114"/>
                <a:gd name="T12" fmla="*/ 41564 w 143"/>
                <a:gd name="T13" fmla="*/ 18842 h 114"/>
                <a:gd name="T14" fmla="*/ 36946 w 143"/>
                <a:gd name="T15" fmla="*/ 15416 h 114"/>
                <a:gd name="T16" fmla="*/ 27132 w 143"/>
                <a:gd name="T17" fmla="*/ 9706 h 114"/>
                <a:gd name="T18" fmla="*/ 18473 w 143"/>
                <a:gd name="T19" fmla="*/ 5139 h 114"/>
                <a:gd name="T20" fmla="*/ 12123 w 143"/>
                <a:gd name="T21" fmla="*/ 2284 h 114"/>
                <a:gd name="T22" fmla="*/ 6350 w 143"/>
                <a:gd name="T23" fmla="*/ 571 h 114"/>
                <a:gd name="T24" fmla="*/ 2886 w 143"/>
                <a:gd name="T25" fmla="*/ 0 h 114"/>
                <a:gd name="T26" fmla="*/ 1155 w 143"/>
                <a:gd name="T27" fmla="*/ 571 h 114"/>
                <a:gd name="T28" fmla="*/ 577 w 143"/>
                <a:gd name="T29" fmla="*/ 1142 h 114"/>
                <a:gd name="T30" fmla="*/ 0 w 143"/>
                <a:gd name="T31" fmla="*/ 3997 h 114"/>
                <a:gd name="T32" fmla="*/ 0 w 143"/>
                <a:gd name="T33" fmla="*/ 7993 h 114"/>
                <a:gd name="T34" fmla="*/ 1155 w 143"/>
                <a:gd name="T35" fmla="*/ 13132 h 114"/>
                <a:gd name="T36" fmla="*/ 3464 w 143"/>
                <a:gd name="T37" fmla="*/ 19983 h 114"/>
                <a:gd name="T38" fmla="*/ 7505 w 143"/>
                <a:gd name="T39" fmla="*/ 27406 h 114"/>
                <a:gd name="T40" fmla="*/ 10968 w 143"/>
                <a:gd name="T41" fmla="*/ 31403 h 114"/>
                <a:gd name="T42" fmla="*/ 13855 w 143"/>
                <a:gd name="T43" fmla="*/ 36541 h 114"/>
                <a:gd name="T44" fmla="*/ 17318 w 143"/>
                <a:gd name="T45" fmla="*/ 40538 h 114"/>
                <a:gd name="T46" fmla="*/ 21937 w 143"/>
                <a:gd name="T47" fmla="*/ 46247 h 114"/>
                <a:gd name="T48" fmla="*/ 40410 w 143"/>
                <a:gd name="T49" fmla="*/ 65089 h 114"/>
                <a:gd name="T50" fmla="*/ 45605 w 143"/>
                <a:gd name="T51" fmla="*/ 65089 h 114"/>
                <a:gd name="T52" fmla="*/ 51955 w 143"/>
                <a:gd name="T53" fmla="*/ 64518 h 114"/>
                <a:gd name="T54" fmla="*/ 57151 w 143"/>
                <a:gd name="T55" fmla="*/ 63947 h 114"/>
                <a:gd name="T56" fmla="*/ 62923 w 143"/>
                <a:gd name="T57" fmla="*/ 63376 h 114"/>
                <a:gd name="T58" fmla="*/ 68119 w 143"/>
                <a:gd name="T59" fmla="*/ 62234 h 114"/>
                <a:gd name="T60" fmla="*/ 73315 w 143"/>
                <a:gd name="T61" fmla="*/ 61663 h 114"/>
                <a:gd name="T62" fmla="*/ 77933 w 143"/>
                <a:gd name="T63" fmla="*/ 59950 h 114"/>
                <a:gd name="T64" fmla="*/ 82551 w 143"/>
                <a:gd name="T65" fmla="*/ 58808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7" name="Freeform 38"/>
            <p:cNvSpPr>
              <a:spLocks/>
            </p:cNvSpPr>
            <p:nvPr/>
          </p:nvSpPr>
          <p:spPr bwMode="auto">
            <a:xfrm>
              <a:off x="8181975" y="5992812"/>
              <a:ext cx="103188" cy="82550"/>
            </a:xfrm>
            <a:custGeom>
              <a:avLst/>
              <a:gdLst>
                <a:gd name="T0" fmla="*/ 102048 w 181"/>
                <a:gd name="T1" fmla="*/ 41560 h 145"/>
                <a:gd name="T2" fmla="*/ 66702 w 181"/>
                <a:gd name="T3" fmla="*/ 18218 h 145"/>
                <a:gd name="T4" fmla="*/ 58720 w 181"/>
                <a:gd name="T5" fmla="*/ 14233 h 145"/>
                <a:gd name="T6" fmla="*/ 51309 w 181"/>
                <a:gd name="T7" fmla="*/ 10248 h 145"/>
                <a:gd name="T8" fmla="*/ 44468 w 181"/>
                <a:gd name="T9" fmla="*/ 6832 h 145"/>
                <a:gd name="T10" fmla="*/ 38197 w 181"/>
                <a:gd name="T11" fmla="*/ 3985 h 145"/>
                <a:gd name="T12" fmla="*/ 32496 w 181"/>
                <a:gd name="T13" fmla="*/ 2277 h 145"/>
                <a:gd name="T14" fmla="*/ 26225 w 181"/>
                <a:gd name="T15" fmla="*/ 1139 h 145"/>
                <a:gd name="T16" fmla="*/ 21664 w 181"/>
                <a:gd name="T17" fmla="*/ 569 h 145"/>
                <a:gd name="T18" fmla="*/ 17673 w 181"/>
                <a:gd name="T19" fmla="*/ 0 h 145"/>
                <a:gd name="T20" fmla="*/ 10262 w 181"/>
                <a:gd name="T21" fmla="*/ 0 h 145"/>
                <a:gd name="T22" fmla="*/ 5131 w 181"/>
                <a:gd name="T23" fmla="*/ 569 h 145"/>
                <a:gd name="T24" fmla="*/ 1140 w 181"/>
                <a:gd name="T25" fmla="*/ 1708 h 145"/>
                <a:gd name="T26" fmla="*/ 0 w 181"/>
                <a:gd name="T27" fmla="*/ 2847 h 145"/>
                <a:gd name="T28" fmla="*/ 0 w 181"/>
                <a:gd name="T29" fmla="*/ 5124 h 145"/>
                <a:gd name="T30" fmla="*/ 570 w 181"/>
                <a:gd name="T31" fmla="*/ 9109 h 145"/>
                <a:gd name="T32" fmla="*/ 2850 w 181"/>
                <a:gd name="T33" fmla="*/ 14802 h 145"/>
                <a:gd name="T34" fmla="*/ 7411 w 181"/>
                <a:gd name="T35" fmla="*/ 22203 h 145"/>
                <a:gd name="T36" fmla="*/ 12542 w 181"/>
                <a:gd name="T37" fmla="*/ 30173 h 145"/>
                <a:gd name="T38" fmla="*/ 20524 w 181"/>
                <a:gd name="T39" fmla="*/ 39282 h 145"/>
                <a:gd name="T40" fmla="*/ 25084 w 181"/>
                <a:gd name="T41" fmla="*/ 43837 h 145"/>
                <a:gd name="T42" fmla="*/ 30785 w 181"/>
                <a:gd name="T43" fmla="*/ 48961 h 145"/>
                <a:gd name="T44" fmla="*/ 36486 w 181"/>
                <a:gd name="T45" fmla="*/ 54084 h 145"/>
                <a:gd name="T46" fmla="*/ 43328 w 181"/>
                <a:gd name="T47" fmla="*/ 59208 h 145"/>
                <a:gd name="T48" fmla="*/ 74683 w 181"/>
                <a:gd name="T49" fmla="*/ 81411 h 145"/>
                <a:gd name="T50" fmla="*/ 75253 w 181"/>
                <a:gd name="T51" fmla="*/ 81981 h 145"/>
                <a:gd name="T52" fmla="*/ 75823 w 181"/>
                <a:gd name="T53" fmla="*/ 82550 h 145"/>
                <a:gd name="T54" fmla="*/ 83805 w 181"/>
                <a:gd name="T55" fmla="*/ 74010 h 145"/>
                <a:gd name="T56" fmla="*/ 91216 w 181"/>
                <a:gd name="T57" fmla="*/ 63763 h 145"/>
                <a:gd name="T58" fmla="*/ 96917 w 181"/>
                <a:gd name="T59" fmla="*/ 53515 h 145"/>
                <a:gd name="T60" fmla="*/ 103188 w 181"/>
                <a:gd name="T61" fmla="*/ 41560 h 145"/>
                <a:gd name="T62" fmla="*/ 102048 w 181"/>
                <a:gd name="T63" fmla="*/ 41560 h 145"/>
                <a:gd name="T64" fmla="*/ 102048 w 181"/>
                <a:gd name="T65" fmla="*/ 41560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8" name="Freeform 39"/>
            <p:cNvSpPr>
              <a:spLocks/>
            </p:cNvSpPr>
            <p:nvPr/>
          </p:nvSpPr>
          <p:spPr bwMode="auto">
            <a:xfrm>
              <a:off x="8193088" y="5884863"/>
              <a:ext cx="111125" cy="90487"/>
            </a:xfrm>
            <a:custGeom>
              <a:avLst/>
              <a:gdLst>
                <a:gd name="T0" fmla="*/ 108834 w 194"/>
                <a:gd name="T1" fmla="*/ 14689 h 154"/>
                <a:gd name="T2" fmla="*/ 107688 w 194"/>
                <a:gd name="T3" fmla="*/ 14689 h 154"/>
                <a:gd name="T4" fmla="*/ 107115 w 194"/>
                <a:gd name="T5" fmla="*/ 14102 h 154"/>
                <a:gd name="T6" fmla="*/ 63582 w 194"/>
                <a:gd name="T7" fmla="*/ 3525 h 154"/>
                <a:gd name="T8" fmla="*/ 53844 w 194"/>
                <a:gd name="T9" fmla="*/ 1763 h 154"/>
                <a:gd name="T10" fmla="*/ 46398 w 194"/>
                <a:gd name="T11" fmla="*/ 588 h 154"/>
                <a:gd name="T12" fmla="*/ 38378 w 194"/>
                <a:gd name="T13" fmla="*/ 0 h 154"/>
                <a:gd name="T14" fmla="*/ 32077 w 194"/>
                <a:gd name="T15" fmla="*/ 588 h 154"/>
                <a:gd name="T16" fmla="*/ 25776 w 194"/>
                <a:gd name="T17" fmla="*/ 1175 h 154"/>
                <a:gd name="T18" fmla="*/ 20621 w 194"/>
                <a:gd name="T19" fmla="*/ 2350 h 154"/>
                <a:gd name="T20" fmla="*/ 16039 w 194"/>
                <a:gd name="T21" fmla="*/ 4113 h 154"/>
                <a:gd name="T22" fmla="*/ 12029 w 194"/>
                <a:gd name="T23" fmla="*/ 6463 h 154"/>
                <a:gd name="T24" fmla="*/ 9165 w 194"/>
                <a:gd name="T25" fmla="*/ 8814 h 154"/>
                <a:gd name="T26" fmla="*/ 6874 w 194"/>
                <a:gd name="T27" fmla="*/ 10576 h 154"/>
                <a:gd name="T28" fmla="*/ 4010 w 194"/>
                <a:gd name="T29" fmla="*/ 12927 h 154"/>
                <a:gd name="T30" fmla="*/ 2291 w 194"/>
                <a:gd name="T31" fmla="*/ 14689 h 154"/>
                <a:gd name="T32" fmla="*/ 573 w 194"/>
                <a:gd name="T33" fmla="*/ 18802 h 154"/>
                <a:gd name="T34" fmla="*/ 0 w 194"/>
                <a:gd name="T35" fmla="*/ 21153 h 154"/>
                <a:gd name="T36" fmla="*/ 1146 w 194"/>
                <a:gd name="T37" fmla="*/ 24091 h 154"/>
                <a:gd name="T38" fmla="*/ 4010 w 194"/>
                <a:gd name="T39" fmla="*/ 28791 h 154"/>
                <a:gd name="T40" fmla="*/ 9165 w 194"/>
                <a:gd name="T41" fmla="*/ 35842 h 154"/>
                <a:gd name="T42" fmla="*/ 15466 w 194"/>
                <a:gd name="T43" fmla="*/ 44068 h 154"/>
                <a:gd name="T44" fmla="*/ 20048 w 194"/>
                <a:gd name="T45" fmla="*/ 48181 h 154"/>
                <a:gd name="T46" fmla="*/ 25204 w 194"/>
                <a:gd name="T47" fmla="*/ 52294 h 154"/>
                <a:gd name="T48" fmla="*/ 30359 w 194"/>
                <a:gd name="T49" fmla="*/ 56995 h 154"/>
                <a:gd name="T50" fmla="*/ 36660 w 194"/>
                <a:gd name="T51" fmla="*/ 61108 h 154"/>
                <a:gd name="T52" fmla="*/ 42961 w 194"/>
                <a:gd name="T53" fmla="*/ 65221 h 154"/>
                <a:gd name="T54" fmla="*/ 50407 w 194"/>
                <a:gd name="T55" fmla="*/ 69334 h 154"/>
                <a:gd name="T56" fmla="*/ 58427 w 194"/>
                <a:gd name="T57" fmla="*/ 72860 h 154"/>
                <a:gd name="T58" fmla="*/ 67019 w 194"/>
                <a:gd name="T59" fmla="*/ 75798 h 154"/>
                <a:gd name="T60" fmla="*/ 108261 w 194"/>
                <a:gd name="T61" fmla="*/ 89899 h 154"/>
                <a:gd name="T62" fmla="*/ 108834 w 194"/>
                <a:gd name="T63" fmla="*/ 90487 h 154"/>
                <a:gd name="T64" fmla="*/ 109407 w 194"/>
                <a:gd name="T65" fmla="*/ 90487 h 154"/>
                <a:gd name="T66" fmla="*/ 110552 w 194"/>
                <a:gd name="T67" fmla="*/ 72860 h 154"/>
                <a:gd name="T68" fmla="*/ 111125 w 194"/>
                <a:gd name="T69" fmla="*/ 54057 h 154"/>
                <a:gd name="T70" fmla="*/ 110552 w 194"/>
                <a:gd name="T71" fmla="*/ 35255 h 154"/>
                <a:gd name="T72" fmla="*/ 108834 w 194"/>
                <a:gd name="T73" fmla="*/ 14689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9" name="Freeform 40"/>
            <p:cNvSpPr>
              <a:spLocks/>
            </p:cNvSpPr>
            <p:nvPr/>
          </p:nvSpPr>
          <p:spPr bwMode="auto">
            <a:xfrm>
              <a:off x="8080375" y="6051550"/>
              <a:ext cx="58738" cy="55562"/>
            </a:xfrm>
            <a:custGeom>
              <a:avLst/>
              <a:gdLst>
                <a:gd name="T0" fmla="*/ 46645 w 102"/>
                <a:gd name="T1" fmla="*/ 38378 h 97"/>
                <a:gd name="T2" fmla="*/ 39735 w 102"/>
                <a:gd name="T3" fmla="*/ 29213 h 97"/>
                <a:gd name="T4" fmla="*/ 32824 w 102"/>
                <a:gd name="T5" fmla="*/ 21194 h 97"/>
                <a:gd name="T6" fmla="*/ 25914 w 102"/>
                <a:gd name="T7" fmla="*/ 14893 h 97"/>
                <a:gd name="T8" fmla="*/ 19003 w 102"/>
                <a:gd name="T9" fmla="*/ 9165 h 97"/>
                <a:gd name="T10" fmla="*/ 13821 w 102"/>
                <a:gd name="T11" fmla="*/ 5155 h 97"/>
                <a:gd name="T12" fmla="*/ 9214 w 102"/>
                <a:gd name="T13" fmla="*/ 2291 h 97"/>
                <a:gd name="T14" fmla="*/ 5183 w 102"/>
                <a:gd name="T15" fmla="*/ 573 h 97"/>
                <a:gd name="T16" fmla="*/ 3455 w 102"/>
                <a:gd name="T17" fmla="*/ 0 h 97"/>
                <a:gd name="T18" fmla="*/ 2879 w 102"/>
                <a:gd name="T19" fmla="*/ 573 h 97"/>
                <a:gd name="T20" fmla="*/ 1728 w 102"/>
                <a:gd name="T21" fmla="*/ 1718 h 97"/>
                <a:gd name="T22" fmla="*/ 576 w 102"/>
                <a:gd name="T23" fmla="*/ 3437 h 97"/>
                <a:gd name="T24" fmla="*/ 0 w 102"/>
                <a:gd name="T25" fmla="*/ 6874 h 97"/>
                <a:gd name="T26" fmla="*/ 0 w 102"/>
                <a:gd name="T27" fmla="*/ 11456 h 97"/>
                <a:gd name="T28" fmla="*/ 1152 w 102"/>
                <a:gd name="T29" fmla="*/ 16611 h 97"/>
                <a:gd name="T30" fmla="*/ 4031 w 102"/>
                <a:gd name="T31" fmla="*/ 24058 h 97"/>
                <a:gd name="T32" fmla="*/ 9214 w 102"/>
                <a:gd name="T33" fmla="*/ 31504 h 97"/>
                <a:gd name="T34" fmla="*/ 21883 w 102"/>
                <a:gd name="T35" fmla="*/ 50980 h 97"/>
                <a:gd name="T36" fmla="*/ 22459 w 102"/>
                <a:gd name="T37" fmla="*/ 50980 h 97"/>
                <a:gd name="T38" fmla="*/ 22459 w 102"/>
                <a:gd name="T39" fmla="*/ 51552 h 97"/>
                <a:gd name="T40" fmla="*/ 31097 w 102"/>
                <a:gd name="T41" fmla="*/ 52698 h 97"/>
                <a:gd name="T42" fmla="*/ 40310 w 102"/>
                <a:gd name="T43" fmla="*/ 53844 h 97"/>
                <a:gd name="T44" fmla="*/ 49524 w 102"/>
                <a:gd name="T45" fmla="*/ 54989 h 97"/>
                <a:gd name="T46" fmla="*/ 58738 w 102"/>
                <a:gd name="T47" fmla="*/ 55562 h 97"/>
                <a:gd name="T48" fmla="*/ 46645 w 102"/>
                <a:gd name="T49" fmla="*/ 38378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0" name="Freeform 41"/>
            <p:cNvSpPr>
              <a:spLocks/>
            </p:cNvSpPr>
            <p:nvPr/>
          </p:nvSpPr>
          <p:spPr bwMode="auto">
            <a:xfrm>
              <a:off x="8072438" y="5567363"/>
              <a:ext cx="104775" cy="112712"/>
            </a:xfrm>
            <a:custGeom>
              <a:avLst/>
              <a:gdLst>
                <a:gd name="T0" fmla="*/ 38152 w 184"/>
                <a:gd name="T1" fmla="*/ 0 h 197"/>
                <a:gd name="T2" fmla="*/ 37013 w 184"/>
                <a:gd name="T3" fmla="*/ 1144 h 197"/>
                <a:gd name="T4" fmla="*/ 36443 w 184"/>
                <a:gd name="T5" fmla="*/ 2289 h 197"/>
                <a:gd name="T6" fmla="*/ 14236 w 184"/>
                <a:gd name="T7" fmla="*/ 31468 h 197"/>
                <a:gd name="T8" fmla="*/ 10250 w 184"/>
                <a:gd name="T9" fmla="*/ 37761 h 197"/>
                <a:gd name="T10" fmla="*/ 6833 w 184"/>
                <a:gd name="T11" fmla="*/ 44627 h 197"/>
                <a:gd name="T12" fmla="*/ 3417 w 184"/>
                <a:gd name="T13" fmla="*/ 50349 h 197"/>
                <a:gd name="T14" fmla="*/ 1708 w 184"/>
                <a:gd name="T15" fmla="*/ 57214 h 197"/>
                <a:gd name="T16" fmla="*/ 569 w 184"/>
                <a:gd name="T17" fmla="*/ 62936 h 197"/>
                <a:gd name="T18" fmla="*/ 0 w 184"/>
                <a:gd name="T19" fmla="*/ 69229 h 197"/>
                <a:gd name="T20" fmla="*/ 0 w 184"/>
                <a:gd name="T21" fmla="*/ 74378 h 197"/>
                <a:gd name="T22" fmla="*/ 0 w 184"/>
                <a:gd name="T23" fmla="*/ 80100 h 197"/>
                <a:gd name="T24" fmla="*/ 1139 w 184"/>
                <a:gd name="T25" fmla="*/ 89254 h 197"/>
                <a:gd name="T26" fmla="*/ 2847 w 184"/>
                <a:gd name="T27" fmla="*/ 97264 h 197"/>
                <a:gd name="T28" fmla="*/ 5694 w 184"/>
                <a:gd name="T29" fmla="*/ 102413 h 197"/>
                <a:gd name="T30" fmla="*/ 6833 w 184"/>
                <a:gd name="T31" fmla="*/ 105846 h 197"/>
                <a:gd name="T32" fmla="*/ 9680 w 184"/>
                <a:gd name="T33" fmla="*/ 107563 h 197"/>
                <a:gd name="T34" fmla="*/ 14236 w 184"/>
                <a:gd name="T35" fmla="*/ 109851 h 197"/>
                <a:gd name="T36" fmla="*/ 21638 w 184"/>
                <a:gd name="T37" fmla="*/ 111568 h 197"/>
                <a:gd name="T38" fmla="*/ 30749 w 184"/>
                <a:gd name="T39" fmla="*/ 112712 h 197"/>
                <a:gd name="T40" fmla="*/ 35305 w 184"/>
                <a:gd name="T41" fmla="*/ 112712 h 197"/>
                <a:gd name="T42" fmla="*/ 40999 w 184"/>
                <a:gd name="T43" fmla="*/ 112712 h 197"/>
                <a:gd name="T44" fmla="*/ 46124 w 184"/>
                <a:gd name="T45" fmla="*/ 111568 h 197"/>
                <a:gd name="T46" fmla="*/ 51818 w 184"/>
                <a:gd name="T47" fmla="*/ 110423 h 197"/>
                <a:gd name="T48" fmla="*/ 57512 w 184"/>
                <a:gd name="T49" fmla="*/ 108135 h 197"/>
                <a:gd name="T50" fmla="*/ 63207 w 184"/>
                <a:gd name="T51" fmla="*/ 104702 h 197"/>
                <a:gd name="T52" fmla="*/ 69470 w 184"/>
                <a:gd name="T53" fmla="*/ 100125 h 197"/>
                <a:gd name="T54" fmla="*/ 75165 w 184"/>
                <a:gd name="T55" fmla="*/ 95548 h 197"/>
                <a:gd name="T56" fmla="*/ 102497 w 184"/>
                <a:gd name="T57" fmla="*/ 68657 h 197"/>
                <a:gd name="T58" fmla="*/ 103636 w 184"/>
                <a:gd name="T59" fmla="*/ 67513 h 197"/>
                <a:gd name="T60" fmla="*/ 104775 w 184"/>
                <a:gd name="T61" fmla="*/ 65796 h 197"/>
                <a:gd name="T62" fmla="*/ 88262 w 184"/>
                <a:gd name="T63" fmla="*/ 48060 h 197"/>
                <a:gd name="T64" fmla="*/ 72318 w 184"/>
                <a:gd name="T65" fmla="*/ 31468 h 197"/>
                <a:gd name="T66" fmla="*/ 55804 w 184"/>
                <a:gd name="T67" fmla="*/ 14876 h 197"/>
                <a:gd name="T68" fmla="*/ 38152 w 184"/>
                <a:gd name="T69" fmla="*/ 0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1" name="Freeform 42"/>
            <p:cNvSpPr>
              <a:spLocks/>
            </p:cNvSpPr>
            <p:nvPr/>
          </p:nvSpPr>
          <p:spPr bwMode="auto">
            <a:xfrm>
              <a:off x="7969250" y="5492750"/>
              <a:ext cx="68263" cy="106363"/>
            </a:xfrm>
            <a:custGeom>
              <a:avLst/>
              <a:gdLst>
                <a:gd name="T0" fmla="*/ 18053 w 121"/>
                <a:gd name="T1" fmla="*/ 105791 h 186"/>
                <a:gd name="T2" fmla="*/ 19745 w 121"/>
                <a:gd name="T3" fmla="*/ 106363 h 186"/>
                <a:gd name="T4" fmla="*/ 24259 w 121"/>
                <a:gd name="T5" fmla="*/ 105791 h 186"/>
                <a:gd name="T6" fmla="*/ 29336 w 121"/>
                <a:gd name="T7" fmla="*/ 104076 h 186"/>
                <a:gd name="T8" fmla="*/ 35542 w 121"/>
                <a:gd name="T9" fmla="*/ 101216 h 186"/>
                <a:gd name="T10" fmla="*/ 38927 w 121"/>
                <a:gd name="T11" fmla="*/ 98929 h 186"/>
                <a:gd name="T12" fmla="*/ 42312 w 121"/>
                <a:gd name="T13" fmla="*/ 96642 h 186"/>
                <a:gd name="T14" fmla="*/ 45697 w 121"/>
                <a:gd name="T15" fmla="*/ 92639 h 186"/>
                <a:gd name="T16" fmla="*/ 49082 w 121"/>
                <a:gd name="T17" fmla="*/ 88636 h 186"/>
                <a:gd name="T18" fmla="*/ 51902 w 121"/>
                <a:gd name="T19" fmla="*/ 84061 h 186"/>
                <a:gd name="T20" fmla="*/ 54723 w 121"/>
                <a:gd name="T21" fmla="*/ 77771 h 186"/>
                <a:gd name="T22" fmla="*/ 56980 w 121"/>
                <a:gd name="T23" fmla="*/ 71481 h 186"/>
                <a:gd name="T24" fmla="*/ 59801 w 121"/>
                <a:gd name="T25" fmla="*/ 64047 h 186"/>
                <a:gd name="T26" fmla="*/ 68263 w 121"/>
                <a:gd name="T27" fmla="*/ 28020 h 186"/>
                <a:gd name="T28" fmla="*/ 68263 w 121"/>
                <a:gd name="T29" fmla="*/ 26877 h 186"/>
                <a:gd name="T30" fmla="*/ 68263 w 121"/>
                <a:gd name="T31" fmla="*/ 25733 h 186"/>
                <a:gd name="T32" fmla="*/ 53031 w 121"/>
                <a:gd name="T33" fmla="*/ 17727 h 186"/>
                <a:gd name="T34" fmla="*/ 37799 w 121"/>
                <a:gd name="T35" fmla="*/ 10865 h 186"/>
                <a:gd name="T36" fmla="*/ 22002 w 121"/>
                <a:gd name="T37" fmla="*/ 4575 h 186"/>
                <a:gd name="T38" fmla="*/ 6770 w 121"/>
                <a:gd name="T39" fmla="*/ 0 h 186"/>
                <a:gd name="T40" fmla="*/ 6206 w 121"/>
                <a:gd name="T41" fmla="*/ 572 h 186"/>
                <a:gd name="T42" fmla="*/ 6206 w 121"/>
                <a:gd name="T43" fmla="*/ 1716 h 186"/>
                <a:gd name="T44" fmla="*/ 1128 w 121"/>
                <a:gd name="T45" fmla="*/ 36026 h 186"/>
                <a:gd name="T46" fmla="*/ 0 w 121"/>
                <a:gd name="T47" fmla="*/ 42888 h 186"/>
                <a:gd name="T48" fmla="*/ 0 w 121"/>
                <a:gd name="T49" fmla="*/ 50322 h 186"/>
                <a:gd name="T50" fmla="*/ 0 w 121"/>
                <a:gd name="T51" fmla="*/ 57184 h 186"/>
                <a:gd name="T52" fmla="*/ 564 w 121"/>
                <a:gd name="T53" fmla="*/ 63475 h 186"/>
                <a:gd name="T54" fmla="*/ 1692 w 121"/>
                <a:gd name="T55" fmla="*/ 69765 h 186"/>
                <a:gd name="T56" fmla="*/ 2821 w 121"/>
                <a:gd name="T57" fmla="*/ 74912 h 186"/>
                <a:gd name="T58" fmla="*/ 3949 w 121"/>
                <a:gd name="T59" fmla="*/ 80058 h 186"/>
                <a:gd name="T60" fmla="*/ 5642 w 121"/>
                <a:gd name="T61" fmla="*/ 85205 h 186"/>
                <a:gd name="T62" fmla="*/ 9591 w 121"/>
                <a:gd name="T63" fmla="*/ 93782 h 186"/>
                <a:gd name="T64" fmla="*/ 12976 w 121"/>
                <a:gd name="T65" fmla="*/ 99501 h 186"/>
                <a:gd name="T66" fmla="*/ 15796 w 121"/>
                <a:gd name="T67" fmla="*/ 103504 h 186"/>
                <a:gd name="T68" fmla="*/ 18053 w 121"/>
                <a:gd name="T69" fmla="*/ 105791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2" name="Freeform 43"/>
            <p:cNvSpPr>
              <a:spLocks/>
            </p:cNvSpPr>
            <p:nvPr/>
          </p:nvSpPr>
          <p:spPr bwMode="auto">
            <a:xfrm>
              <a:off x="8156575" y="5721351"/>
              <a:ext cx="122238" cy="95250"/>
            </a:xfrm>
            <a:custGeom>
              <a:avLst/>
              <a:gdLst>
                <a:gd name="T0" fmla="*/ 3411 w 215"/>
                <a:gd name="T1" fmla="*/ 42207 h 167"/>
                <a:gd name="T2" fmla="*/ 1706 w 215"/>
                <a:gd name="T3" fmla="*/ 46199 h 167"/>
                <a:gd name="T4" fmla="*/ 569 w 215"/>
                <a:gd name="T5" fmla="*/ 50762 h 167"/>
                <a:gd name="T6" fmla="*/ 0 w 215"/>
                <a:gd name="T7" fmla="*/ 54184 h 167"/>
                <a:gd name="T8" fmla="*/ 0 w 215"/>
                <a:gd name="T9" fmla="*/ 57036 h 167"/>
                <a:gd name="T10" fmla="*/ 0 w 215"/>
                <a:gd name="T11" fmla="*/ 62740 h 167"/>
                <a:gd name="T12" fmla="*/ 569 w 215"/>
                <a:gd name="T13" fmla="*/ 65591 h 167"/>
                <a:gd name="T14" fmla="*/ 2843 w 215"/>
                <a:gd name="T15" fmla="*/ 68443 h 167"/>
                <a:gd name="T16" fmla="*/ 7391 w 215"/>
                <a:gd name="T17" fmla="*/ 73006 h 167"/>
                <a:gd name="T18" fmla="*/ 14214 w 215"/>
                <a:gd name="T19" fmla="*/ 78139 h 167"/>
                <a:gd name="T20" fmla="*/ 23311 w 215"/>
                <a:gd name="T21" fmla="*/ 83272 h 167"/>
                <a:gd name="T22" fmla="*/ 28427 w 215"/>
                <a:gd name="T23" fmla="*/ 86695 h 167"/>
                <a:gd name="T24" fmla="*/ 34681 w 215"/>
                <a:gd name="T25" fmla="*/ 88976 h 167"/>
                <a:gd name="T26" fmla="*/ 40936 w 215"/>
                <a:gd name="T27" fmla="*/ 91257 h 167"/>
                <a:gd name="T28" fmla="*/ 47758 w 215"/>
                <a:gd name="T29" fmla="*/ 92969 h 167"/>
                <a:gd name="T30" fmla="*/ 54581 w 215"/>
                <a:gd name="T31" fmla="*/ 94109 h 167"/>
                <a:gd name="T32" fmla="*/ 62540 w 215"/>
                <a:gd name="T33" fmla="*/ 94680 h 167"/>
                <a:gd name="T34" fmla="*/ 71069 w 215"/>
                <a:gd name="T35" fmla="*/ 95250 h 167"/>
                <a:gd name="T36" fmla="*/ 79028 w 215"/>
                <a:gd name="T37" fmla="*/ 94109 h 167"/>
                <a:gd name="T38" fmla="*/ 119964 w 215"/>
                <a:gd name="T39" fmla="*/ 88976 h 167"/>
                <a:gd name="T40" fmla="*/ 121101 w 215"/>
                <a:gd name="T41" fmla="*/ 88976 h 167"/>
                <a:gd name="T42" fmla="*/ 122238 w 215"/>
                <a:gd name="T43" fmla="*/ 88406 h 167"/>
                <a:gd name="T44" fmla="*/ 117121 w 215"/>
                <a:gd name="T45" fmla="*/ 74717 h 167"/>
                <a:gd name="T46" fmla="*/ 111436 w 215"/>
                <a:gd name="T47" fmla="*/ 60458 h 167"/>
                <a:gd name="T48" fmla="*/ 105182 w 215"/>
                <a:gd name="T49" fmla="*/ 45629 h 167"/>
                <a:gd name="T50" fmla="*/ 98359 w 215"/>
                <a:gd name="T51" fmla="*/ 30799 h 167"/>
                <a:gd name="T52" fmla="*/ 94948 w 215"/>
                <a:gd name="T53" fmla="*/ 23385 h 167"/>
                <a:gd name="T54" fmla="*/ 90399 w 215"/>
                <a:gd name="T55" fmla="*/ 15400 h 167"/>
                <a:gd name="T56" fmla="*/ 86419 w 215"/>
                <a:gd name="T57" fmla="*/ 7415 h 167"/>
                <a:gd name="T58" fmla="*/ 82440 w 215"/>
                <a:gd name="T59" fmla="*/ 0 h 167"/>
                <a:gd name="T60" fmla="*/ 80734 w 215"/>
                <a:gd name="T61" fmla="*/ 570 h 167"/>
                <a:gd name="T62" fmla="*/ 78460 w 215"/>
                <a:gd name="T63" fmla="*/ 1141 h 167"/>
                <a:gd name="T64" fmla="*/ 40367 w 215"/>
                <a:gd name="T65" fmla="*/ 11978 h 167"/>
                <a:gd name="T66" fmla="*/ 32976 w 215"/>
                <a:gd name="T67" fmla="*/ 14829 h 167"/>
                <a:gd name="T68" fmla="*/ 26153 w 215"/>
                <a:gd name="T69" fmla="*/ 17681 h 167"/>
                <a:gd name="T70" fmla="*/ 20468 w 215"/>
                <a:gd name="T71" fmla="*/ 21103 h 167"/>
                <a:gd name="T72" fmla="*/ 15351 w 215"/>
                <a:gd name="T73" fmla="*/ 25096 h 167"/>
                <a:gd name="T74" fmla="*/ 11371 w 215"/>
                <a:gd name="T75" fmla="*/ 29088 h 167"/>
                <a:gd name="T76" fmla="*/ 8528 w 215"/>
                <a:gd name="T77" fmla="*/ 33651 h 167"/>
                <a:gd name="T78" fmla="*/ 5117 w 215"/>
                <a:gd name="T79" fmla="*/ 38214 h 167"/>
                <a:gd name="T80" fmla="*/ 3411 w 215"/>
                <a:gd name="T81" fmla="*/ 42207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grpSp>
      <p:pic>
        <p:nvPicPr>
          <p:cNvPr id="23"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7413" y="547688"/>
            <a:ext cx="20161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ktangel 23"/>
          <p:cNvSpPr>
            <a:spLocks noChangeArrowheads="1"/>
          </p:cNvSpPr>
          <p:nvPr userDrawn="1"/>
        </p:nvSpPr>
        <p:spPr bwMode="auto">
          <a:xfrm>
            <a:off x="-2124075" y="44450"/>
            <a:ext cx="20161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90000" tIns="90000" rIns="90000" bIns="9000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0"/>
              </a:spcBef>
              <a:spcAft>
                <a:spcPct val="0"/>
              </a:spcAft>
              <a:defRPr/>
            </a:pPr>
            <a:r>
              <a:rPr lang="da-DK" altLang="da-DK" sz="1200" b="1" i="1" smtClean="0">
                <a:solidFill>
                  <a:srgbClr val="050046"/>
                </a:solidFill>
              </a:rPr>
              <a:t>To indholdsobjekter</a:t>
            </a:r>
          </a:p>
          <a:p>
            <a:pPr eaLnBrk="1" fontAlgn="base" hangingPunct="1">
              <a:spcBef>
                <a:spcPct val="0"/>
              </a:spcBef>
              <a:spcAft>
                <a:spcPct val="0"/>
              </a:spcAft>
              <a:defRPr/>
            </a:pPr>
            <a:r>
              <a:rPr lang="da-DK" altLang="da-DK" sz="1200" b="1" i="1" smtClean="0">
                <a:solidFill>
                  <a:srgbClr val="050046"/>
                </a:solidFill>
              </a:rPr>
              <a:t>Rød</a:t>
            </a:r>
            <a:endParaRPr lang="da-DK" altLang="da-DK" sz="1200" b="1" smtClean="0">
              <a:solidFill>
                <a:srgbClr val="050046"/>
              </a:solidFill>
            </a:endParaRPr>
          </a:p>
        </p:txBody>
      </p:sp>
      <p:sp>
        <p:nvSpPr>
          <p:cNvPr id="25" name="Rektangel 24"/>
          <p:cNvSpPr>
            <a:spLocks noChangeArrowheads="1"/>
          </p:cNvSpPr>
          <p:nvPr userDrawn="1"/>
        </p:nvSpPr>
        <p:spPr bwMode="auto">
          <a:xfrm>
            <a:off x="-2124075" y="2060575"/>
            <a:ext cx="201612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90000" tIns="90000" rIns="90000" bIns="9000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0"/>
              </a:spcBef>
              <a:spcAft>
                <a:spcPts val="600"/>
              </a:spcAft>
              <a:defRPr/>
            </a:pPr>
            <a:r>
              <a:rPr lang="da-DK" altLang="da-DK" sz="1200" noProof="1" smtClean="0">
                <a:solidFill>
                  <a:srgbClr val="050046"/>
                </a:solidFill>
              </a:rPr>
              <a:t>Husk at vælge korrekt </a:t>
            </a:r>
            <a:r>
              <a:rPr lang="da-DK" altLang="da-DK" sz="1200" i="1" noProof="1" smtClean="0">
                <a:solidFill>
                  <a:srgbClr val="050046"/>
                </a:solidFill>
              </a:rPr>
              <a:t>layout</a:t>
            </a:r>
            <a:r>
              <a:rPr lang="da-DK" altLang="da-DK" sz="1200" noProof="1" smtClean="0">
                <a:solidFill>
                  <a:srgbClr val="050046"/>
                </a:solidFill>
              </a:rPr>
              <a:t> for hvert dias:</a:t>
            </a:r>
          </a:p>
          <a:p>
            <a:pPr eaLnBrk="1" fontAlgn="base" hangingPunct="1">
              <a:spcBef>
                <a:spcPct val="0"/>
              </a:spcBef>
              <a:spcAft>
                <a:spcPts val="600"/>
              </a:spcAft>
              <a:defRPr/>
            </a:pPr>
            <a:r>
              <a:rPr lang="da-DK" altLang="da-DK" sz="1200" noProof="1" smtClean="0">
                <a:solidFill>
                  <a:srgbClr val="050046"/>
                </a:solidFill>
              </a:rPr>
              <a:t>Klik med højre musetast på dias i ruden til venstre i skærmbilledet og vælg ‘Layout’ – Du kan f.eks. vælge ‘To indholdsobjekter’ for at fjerne bag-grundsfarve på dette dias.</a:t>
            </a:r>
          </a:p>
          <a:p>
            <a:pPr eaLnBrk="1" fontAlgn="base" hangingPunct="1">
              <a:spcBef>
                <a:spcPct val="0"/>
              </a:spcBef>
              <a:spcAft>
                <a:spcPts val="600"/>
              </a:spcAft>
              <a:buFont typeface="Arial" pitchFamily="34" charset="0"/>
              <a:buNone/>
              <a:defRPr/>
            </a:pPr>
            <a:r>
              <a:rPr lang="da-DK" altLang="da-DK" sz="1200" noProof="1" smtClean="0">
                <a:solidFill>
                  <a:srgbClr val="050046"/>
                </a:solidFill>
              </a:rPr>
              <a:t>Eller klik på fanen ‘Start-side’ og derefter i under-kanten af ‘Nyt dias’ på fanen’ for at indsætte et nyt dias med et bestemt layout.</a:t>
            </a:r>
          </a:p>
        </p:txBody>
      </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tekst 83"/>
          <p:cNvSpPr>
            <a:spLocks noGrp="1"/>
          </p:cNvSpPr>
          <p:nvPr>
            <p:ph type="body" sz="quarter" idx="18"/>
          </p:nvPr>
        </p:nvSpPr>
        <p:spPr>
          <a:xfrm>
            <a:off x="7620213" y="5492751"/>
            <a:ext cx="684000" cy="626400"/>
          </a:xfrm>
          <a:blipFill>
            <a:blip r:embed="rId3"/>
            <a:stretch>
              <a:fillRect/>
            </a:stretch>
          </a:blipFill>
        </p:spPr>
        <p:txBody>
          <a:bodyPr/>
          <a:lstStyle>
            <a:lvl1pPr marL="0" indent="0">
              <a:buNone/>
              <a:defRPr/>
            </a:lvl1pPr>
          </a:lstStyle>
          <a:p>
            <a:pPr lvl="0"/>
            <a:r>
              <a:rPr lang="da-DK" smtClean="0"/>
              <a:t>Klik for at redigere i master</a:t>
            </a:r>
          </a:p>
        </p:txBody>
      </p:sp>
      <p:sp>
        <p:nvSpPr>
          <p:cNvPr id="26" name="Rectangle 9"/>
          <p:cNvSpPr>
            <a:spLocks noGrp="1" noChangeArrowheads="1"/>
          </p:cNvSpPr>
          <p:nvPr>
            <p:ph type="dt" sz="half" idx="19"/>
          </p:nvPr>
        </p:nvSpPr>
        <p:spPr/>
        <p:txBody>
          <a:bodyPr/>
          <a:lstStyle>
            <a:lvl1pPr>
              <a:defRPr>
                <a:solidFill>
                  <a:schemeClr val="bg1"/>
                </a:solidFill>
              </a:defRPr>
            </a:lvl1pPr>
          </a:lstStyle>
          <a:p>
            <a:pPr>
              <a:defRPr/>
            </a:pPr>
            <a:fld id="{308B8887-3901-4753-AA8B-AE1ADD67AE4D}" type="datetime1">
              <a:rPr lang="da-DK">
                <a:solidFill>
                  <a:srgbClr val="000000"/>
                </a:solidFill>
              </a:rPr>
              <a:pPr>
                <a:defRPr/>
              </a:pPr>
              <a:t>20-05-2014</a:t>
            </a:fld>
            <a:endParaRPr lang="da-DK" dirty="0">
              <a:solidFill>
                <a:srgbClr val="000000"/>
              </a:solidFill>
            </a:endParaRPr>
          </a:p>
        </p:txBody>
      </p:sp>
      <p:sp>
        <p:nvSpPr>
          <p:cNvPr id="27" name="Rectangle 10"/>
          <p:cNvSpPr>
            <a:spLocks noGrp="1" noChangeArrowheads="1"/>
          </p:cNvSpPr>
          <p:nvPr>
            <p:ph type="ftr" sz="quarter" idx="20"/>
          </p:nvPr>
        </p:nvSpPr>
        <p:spPr/>
        <p:txBody>
          <a:bodyPr/>
          <a:lstStyle>
            <a:lvl1pPr>
              <a:defRPr>
                <a:solidFill>
                  <a:schemeClr val="bg1"/>
                </a:solidFill>
              </a:defRPr>
            </a:lvl1pPr>
          </a:lstStyle>
          <a:p>
            <a:pPr>
              <a:defRPr/>
            </a:pPr>
            <a:endParaRPr lang="da-DK">
              <a:solidFill>
                <a:srgbClr val="000000"/>
              </a:solidFill>
            </a:endParaRPr>
          </a:p>
        </p:txBody>
      </p:sp>
      <p:sp>
        <p:nvSpPr>
          <p:cNvPr id="28" name="Rectangle 11"/>
          <p:cNvSpPr>
            <a:spLocks noGrp="1" noChangeArrowheads="1"/>
          </p:cNvSpPr>
          <p:nvPr>
            <p:ph type="sldNum" sz="quarter" idx="21"/>
          </p:nvPr>
        </p:nvSpPr>
        <p:spPr/>
        <p:txBody>
          <a:bodyPr/>
          <a:lstStyle>
            <a:lvl1pPr>
              <a:defRPr>
                <a:solidFill>
                  <a:schemeClr val="bg1"/>
                </a:solidFill>
              </a:defRPr>
            </a:lvl1pPr>
          </a:lstStyle>
          <a:p>
            <a:pPr>
              <a:defRPr/>
            </a:pPr>
            <a:fld id="{643C2D49-4066-430A-B02E-8ABAAE8CC7B5}" type="slidenum">
              <a:rPr lang="da-DK">
                <a:solidFill>
                  <a:srgbClr val="000000"/>
                </a:solidFill>
              </a:rPr>
              <a:pPr>
                <a:defRPr/>
              </a:pPr>
              <a:t>‹nr.›</a:t>
            </a:fld>
            <a:endParaRPr lang="da-DK" dirty="0">
              <a:solidFill>
                <a:srgbClr val="000000"/>
              </a:solidFill>
            </a:endParaRPr>
          </a:p>
        </p:txBody>
      </p:sp>
    </p:spTree>
    <p:extLst>
      <p:ext uri="{BB962C8B-B14F-4D97-AF65-F5344CB8AC3E}">
        <p14:creationId xmlns:p14="http://schemas.microsoft.com/office/powerpoint/2010/main" val="20870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842400" y="1389600"/>
            <a:ext cx="7455600" cy="792000"/>
          </a:xfrm>
        </p:spPr>
        <p:txBody>
          <a:bodyPr/>
          <a:lstStyle>
            <a:lvl1pPr>
              <a:defRPr lang="da-DK" dirty="0">
                <a:solidFill>
                  <a:schemeClr val="tx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tx1"/>
                </a:solidFill>
              </a:defRPr>
            </a:lvl1pPr>
            <a:lvl2pPr>
              <a:defRPr lang="en-US" sz="1600" dirty="0" smtClean="0">
                <a:solidFill>
                  <a:schemeClr val="tx1"/>
                </a:solidFill>
              </a:defRPr>
            </a:lvl2pPr>
            <a:lvl3pPr>
              <a:defRPr lang="en-US" sz="1600" dirty="0" smtClean="0">
                <a:solidFill>
                  <a:schemeClr val="tx1"/>
                </a:solidFill>
              </a:defRPr>
            </a:lvl3pPr>
            <a:lvl4pPr>
              <a:defRPr lang="en-US" sz="1600" dirty="0" smtClean="0">
                <a:solidFill>
                  <a:schemeClr val="tx1"/>
                </a:solidFill>
              </a:defRPr>
            </a:lvl4pPr>
            <a:lvl5pPr>
              <a:defRPr lang="da-DK" sz="1600" dirty="0">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lvl1pPr>
              <a:defRPr lang="da-DK" smtClean="0">
                <a:solidFill>
                  <a:schemeClr val="tx1"/>
                </a:solidFill>
              </a:defRPr>
            </a:lvl1pPr>
          </a:lstStyle>
          <a:p>
            <a:pPr>
              <a:defRPr/>
            </a:pPr>
            <a:fld id="{3CC73A27-51E9-46AB-8818-2C6F6BF9C335}" type="datetime1">
              <a:rPr lang="da-DK">
                <a:solidFill>
                  <a:srgbClr val="050046"/>
                </a:solidFill>
              </a:rPr>
              <a:pPr>
                <a:defRPr/>
              </a:pPr>
              <a:t>20-05-2014</a:t>
            </a:fld>
            <a:endParaRPr dirty="0">
              <a:solidFill>
                <a:srgbClr val="050046"/>
              </a:solidFill>
            </a:endParaRPr>
          </a:p>
        </p:txBody>
      </p:sp>
      <p:sp>
        <p:nvSpPr>
          <p:cNvPr id="5" name="Footer Placeholder 4"/>
          <p:cNvSpPr>
            <a:spLocks noGrp="1"/>
          </p:cNvSpPr>
          <p:nvPr>
            <p:ph type="ftr" sz="quarter" idx="11"/>
          </p:nvPr>
        </p:nvSpPr>
        <p:spPr/>
        <p:txBody>
          <a:bodyPr/>
          <a:lstStyle>
            <a:lvl1pPr>
              <a:defRPr lang="da-DK" dirty="0">
                <a:solidFill>
                  <a:schemeClr val="tx1"/>
                </a:solidFill>
              </a:defRPr>
            </a:lvl1pPr>
          </a:lstStyle>
          <a:p>
            <a:pPr>
              <a:defRPr/>
            </a:pPr>
            <a:endParaRPr>
              <a:solidFill>
                <a:srgbClr val="050046"/>
              </a:solidFill>
            </a:endParaRPr>
          </a:p>
        </p:txBody>
      </p:sp>
      <p:sp>
        <p:nvSpPr>
          <p:cNvPr id="6" name="Slide Number Placeholder 5"/>
          <p:cNvSpPr>
            <a:spLocks noGrp="1"/>
          </p:cNvSpPr>
          <p:nvPr>
            <p:ph type="sldNum" sz="quarter" idx="12"/>
          </p:nvPr>
        </p:nvSpPr>
        <p:spPr/>
        <p:txBody>
          <a:bodyPr/>
          <a:lstStyle>
            <a:lvl1pPr>
              <a:defRPr smtClean="0">
                <a:solidFill>
                  <a:schemeClr val="tx1"/>
                </a:solidFill>
              </a:defRPr>
            </a:lvl1pPr>
          </a:lstStyle>
          <a:p>
            <a:pPr>
              <a:defRPr/>
            </a:pPr>
            <a:fld id="{DFAF374C-4A58-42E9-9C00-25343113D45A}" type="slidenum">
              <a:rPr lang="da-DK">
                <a:solidFill>
                  <a:srgbClr val="050046"/>
                </a:solidFill>
              </a:rPr>
              <a:pPr>
                <a:defRPr/>
              </a:pPr>
              <a:t>‹nr.›</a:t>
            </a:fld>
            <a:endParaRPr lang="da-DK" dirty="0">
              <a:solidFill>
                <a:srgbClr val="050046"/>
              </a:solidFill>
            </a:endParaRPr>
          </a:p>
        </p:txBody>
      </p:sp>
    </p:spTree>
    <p:extLst>
      <p:ext uri="{BB962C8B-B14F-4D97-AF65-F5344CB8AC3E}">
        <p14:creationId xmlns:p14="http://schemas.microsoft.com/office/powerpoint/2010/main" val="302623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dias Rød">
    <p:spTree>
      <p:nvGrpSpPr>
        <p:cNvPr id="1" name=""/>
        <p:cNvGrpSpPr/>
        <p:nvPr/>
      </p:nvGrpSpPr>
      <p:grpSpPr>
        <a:xfrm>
          <a:off x="0" y="0"/>
          <a:ext cx="0" cy="0"/>
          <a:chOff x="0" y="0"/>
          <a:chExt cx="0" cy="0"/>
        </a:xfrm>
      </p:grpSpPr>
      <p:sp>
        <p:nvSpPr>
          <p:cNvPr id="6"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50046"/>
              </a:solidFill>
            </a:endParaRPr>
          </a:p>
        </p:txBody>
      </p:sp>
      <p:grpSp>
        <p:nvGrpSpPr>
          <p:cNvPr id="7" name="Gruppe 23"/>
          <p:cNvGrpSpPr>
            <a:grpSpLocks/>
          </p:cNvGrpSpPr>
          <p:nvPr userDrawn="1"/>
        </p:nvGrpSpPr>
        <p:grpSpPr bwMode="auto">
          <a:xfrm>
            <a:off x="7618413" y="5483225"/>
            <a:ext cx="685800" cy="623888"/>
            <a:chOff x="7618413" y="5483225"/>
            <a:chExt cx="685800" cy="623889"/>
          </a:xfrm>
        </p:grpSpPr>
        <p:sp>
          <p:nvSpPr>
            <p:cNvPr id="8" name="Freeform 30"/>
            <p:cNvSpPr>
              <a:spLocks/>
            </p:cNvSpPr>
            <p:nvPr/>
          </p:nvSpPr>
          <p:spPr bwMode="auto">
            <a:xfrm>
              <a:off x="7699375" y="5727700"/>
              <a:ext cx="160338" cy="258763"/>
            </a:xfrm>
            <a:custGeom>
              <a:avLst/>
              <a:gdLst>
                <a:gd name="T0" fmla="*/ 276 w 277"/>
                <a:gd name="T1" fmla="*/ 446 h 452"/>
                <a:gd name="T2" fmla="*/ 277 w 277"/>
                <a:gd name="T3" fmla="*/ 448 h 452"/>
                <a:gd name="T4" fmla="*/ 276 w 277"/>
                <a:gd name="T5" fmla="*/ 450 h 452"/>
                <a:gd name="T6" fmla="*/ 275 w 277"/>
                <a:gd name="T7" fmla="*/ 451 h 452"/>
                <a:gd name="T8" fmla="*/ 272 w 277"/>
                <a:gd name="T9" fmla="*/ 452 h 452"/>
                <a:gd name="T10" fmla="*/ 132 w 277"/>
                <a:gd name="T11" fmla="*/ 452 h 452"/>
                <a:gd name="T12" fmla="*/ 129 w 277"/>
                <a:gd name="T13" fmla="*/ 451 h 452"/>
                <a:gd name="T14" fmla="*/ 126 w 277"/>
                <a:gd name="T15" fmla="*/ 450 h 452"/>
                <a:gd name="T16" fmla="*/ 124 w 277"/>
                <a:gd name="T17" fmla="*/ 448 h 452"/>
                <a:gd name="T18" fmla="*/ 122 w 277"/>
                <a:gd name="T19" fmla="*/ 445 h 452"/>
                <a:gd name="T20" fmla="*/ 1 w 277"/>
                <a:gd name="T21" fmla="*/ 215 h 452"/>
                <a:gd name="T22" fmla="*/ 0 w 277"/>
                <a:gd name="T23" fmla="*/ 212 h 452"/>
                <a:gd name="T24" fmla="*/ 0 w 277"/>
                <a:gd name="T25" fmla="*/ 209 h 452"/>
                <a:gd name="T26" fmla="*/ 0 w 277"/>
                <a:gd name="T27" fmla="*/ 205 h 452"/>
                <a:gd name="T28" fmla="*/ 1 w 277"/>
                <a:gd name="T29" fmla="*/ 203 h 452"/>
                <a:gd name="T30" fmla="*/ 106 w 277"/>
                <a:gd name="T31" fmla="*/ 6 h 452"/>
                <a:gd name="T32" fmla="*/ 108 w 277"/>
                <a:gd name="T33" fmla="*/ 4 h 452"/>
                <a:gd name="T34" fmla="*/ 110 w 277"/>
                <a:gd name="T35" fmla="*/ 2 h 452"/>
                <a:gd name="T36" fmla="*/ 113 w 277"/>
                <a:gd name="T37" fmla="*/ 1 h 452"/>
                <a:gd name="T38" fmla="*/ 116 w 277"/>
                <a:gd name="T39" fmla="*/ 0 h 452"/>
                <a:gd name="T40" fmla="*/ 246 w 277"/>
                <a:gd name="T41" fmla="*/ 0 h 452"/>
                <a:gd name="T42" fmla="*/ 248 w 277"/>
                <a:gd name="T43" fmla="*/ 1 h 452"/>
                <a:gd name="T44" fmla="*/ 251 w 277"/>
                <a:gd name="T45" fmla="*/ 2 h 452"/>
                <a:gd name="T46" fmla="*/ 251 w 277"/>
                <a:gd name="T47" fmla="*/ 4 h 452"/>
                <a:gd name="T48" fmla="*/ 250 w 277"/>
                <a:gd name="T49" fmla="*/ 6 h 452"/>
                <a:gd name="T50" fmla="*/ 122 w 277"/>
                <a:gd name="T51" fmla="*/ 206 h 452"/>
                <a:gd name="T52" fmla="*/ 276 w 277"/>
                <a:gd name="T53" fmla="*/ 446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9" name="Freeform 31"/>
            <p:cNvSpPr>
              <a:spLocks/>
            </p:cNvSpPr>
            <p:nvPr/>
          </p:nvSpPr>
          <p:spPr bwMode="auto">
            <a:xfrm>
              <a:off x="7618413" y="5727700"/>
              <a:ext cx="69850" cy="258763"/>
            </a:xfrm>
            <a:custGeom>
              <a:avLst/>
              <a:gdLst>
                <a:gd name="T0" fmla="*/ 115 w 123"/>
                <a:gd name="T1" fmla="*/ 0 h 452"/>
                <a:gd name="T2" fmla="*/ 119 w 123"/>
                <a:gd name="T3" fmla="*/ 1 h 452"/>
                <a:gd name="T4" fmla="*/ 121 w 123"/>
                <a:gd name="T5" fmla="*/ 2 h 452"/>
                <a:gd name="T6" fmla="*/ 123 w 123"/>
                <a:gd name="T7" fmla="*/ 4 h 452"/>
                <a:gd name="T8" fmla="*/ 123 w 123"/>
                <a:gd name="T9" fmla="*/ 7 h 452"/>
                <a:gd name="T10" fmla="*/ 123 w 123"/>
                <a:gd name="T11" fmla="*/ 445 h 452"/>
                <a:gd name="T12" fmla="*/ 123 w 123"/>
                <a:gd name="T13" fmla="*/ 447 h 452"/>
                <a:gd name="T14" fmla="*/ 121 w 123"/>
                <a:gd name="T15" fmla="*/ 450 h 452"/>
                <a:gd name="T16" fmla="*/ 119 w 123"/>
                <a:gd name="T17" fmla="*/ 451 h 452"/>
                <a:gd name="T18" fmla="*/ 115 w 123"/>
                <a:gd name="T19" fmla="*/ 452 h 452"/>
                <a:gd name="T20" fmla="*/ 7 w 123"/>
                <a:gd name="T21" fmla="*/ 452 h 452"/>
                <a:gd name="T22" fmla="*/ 4 w 123"/>
                <a:gd name="T23" fmla="*/ 451 h 452"/>
                <a:gd name="T24" fmla="*/ 2 w 123"/>
                <a:gd name="T25" fmla="*/ 450 h 452"/>
                <a:gd name="T26" fmla="*/ 0 w 123"/>
                <a:gd name="T27" fmla="*/ 447 h 452"/>
                <a:gd name="T28" fmla="*/ 0 w 123"/>
                <a:gd name="T29" fmla="*/ 445 h 452"/>
                <a:gd name="T30" fmla="*/ 0 w 123"/>
                <a:gd name="T31" fmla="*/ 7 h 452"/>
                <a:gd name="T32" fmla="*/ 0 w 123"/>
                <a:gd name="T33" fmla="*/ 4 h 452"/>
                <a:gd name="T34" fmla="*/ 2 w 123"/>
                <a:gd name="T35" fmla="*/ 2 h 452"/>
                <a:gd name="T36" fmla="*/ 4 w 123"/>
                <a:gd name="T37" fmla="*/ 1 h 452"/>
                <a:gd name="T38" fmla="*/ 7 w 123"/>
                <a:gd name="T39" fmla="*/ 0 h 452"/>
                <a:gd name="T40" fmla="*/ 115 w 123"/>
                <a:gd name="T41" fmla="*/ 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 name="Freeform 32"/>
            <p:cNvSpPr>
              <a:spLocks/>
            </p:cNvSpPr>
            <p:nvPr/>
          </p:nvSpPr>
          <p:spPr bwMode="auto">
            <a:xfrm>
              <a:off x="7905750" y="5727700"/>
              <a:ext cx="174625" cy="258763"/>
            </a:xfrm>
            <a:custGeom>
              <a:avLst/>
              <a:gdLst>
                <a:gd name="T0" fmla="*/ 126 w 304"/>
                <a:gd name="T1" fmla="*/ 364 h 452"/>
                <a:gd name="T2" fmla="*/ 299 w 304"/>
                <a:gd name="T3" fmla="*/ 363 h 452"/>
                <a:gd name="T4" fmla="*/ 302 w 304"/>
                <a:gd name="T5" fmla="*/ 364 h 452"/>
                <a:gd name="T6" fmla="*/ 303 w 304"/>
                <a:gd name="T7" fmla="*/ 365 h 452"/>
                <a:gd name="T8" fmla="*/ 304 w 304"/>
                <a:gd name="T9" fmla="*/ 367 h 452"/>
                <a:gd name="T10" fmla="*/ 304 w 304"/>
                <a:gd name="T11" fmla="*/ 370 h 452"/>
                <a:gd name="T12" fmla="*/ 272 w 304"/>
                <a:gd name="T13" fmla="*/ 445 h 452"/>
                <a:gd name="T14" fmla="*/ 270 w 304"/>
                <a:gd name="T15" fmla="*/ 448 h 452"/>
                <a:gd name="T16" fmla="*/ 268 w 304"/>
                <a:gd name="T17" fmla="*/ 450 h 452"/>
                <a:gd name="T18" fmla="*/ 265 w 304"/>
                <a:gd name="T19" fmla="*/ 451 h 452"/>
                <a:gd name="T20" fmla="*/ 262 w 304"/>
                <a:gd name="T21" fmla="*/ 452 h 452"/>
                <a:gd name="T22" fmla="*/ 7 w 304"/>
                <a:gd name="T23" fmla="*/ 452 h 452"/>
                <a:gd name="T24" fmla="*/ 4 w 304"/>
                <a:gd name="T25" fmla="*/ 451 h 452"/>
                <a:gd name="T26" fmla="*/ 2 w 304"/>
                <a:gd name="T27" fmla="*/ 450 h 452"/>
                <a:gd name="T28" fmla="*/ 1 w 304"/>
                <a:gd name="T29" fmla="*/ 447 h 452"/>
                <a:gd name="T30" fmla="*/ 0 w 304"/>
                <a:gd name="T31" fmla="*/ 445 h 452"/>
                <a:gd name="T32" fmla="*/ 0 w 304"/>
                <a:gd name="T33" fmla="*/ 7 h 452"/>
                <a:gd name="T34" fmla="*/ 1 w 304"/>
                <a:gd name="T35" fmla="*/ 4 h 452"/>
                <a:gd name="T36" fmla="*/ 2 w 304"/>
                <a:gd name="T37" fmla="*/ 2 h 452"/>
                <a:gd name="T38" fmla="*/ 4 w 304"/>
                <a:gd name="T39" fmla="*/ 1 h 452"/>
                <a:gd name="T40" fmla="*/ 7 w 304"/>
                <a:gd name="T41" fmla="*/ 0 h 452"/>
                <a:gd name="T42" fmla="*/ 118 w 304"/>
                <a:gd name="T43" fmla="*/ 0 h 452"/>
                <a:gd name="T44" fmla="*/ 121 w 304"/>
                <a:gd name="T45" fmla="*/ 1 h 452"/>
                <a:gd name="T46" fmla="*/ 123 w 304"/>
                <a:gd name="T47" fmla="*/ 2 h 452"/>
                <a:gd name="T48" fmla="*/ 126 w 304"/>
                <a:gd name="T49" fmla="*/ 4 h 452"/>
                <a:gd name="T50" fmla="*/ 126 w 304"/>
                <a:gd name="T51" fmla="*/ 7 h 452"/>
                <a:gd name="T52" fmla="*/ 126 w 304"/>
                <a:gd name="T53" fmla="*/ 364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1" name="Freeform 33"/>
            <p:cNvSpPr>
              <a:spLocks/>
            </p:cNvSpPr>
            <p:nvPr/>
          </p:nvSpPr>
          <p:spPr bwMode="auto">
            <a:xfrm>
              <a:off x="7875588" y="5483225"/>
              <a:ext cx="47625" cy="90488"/>
            </a:xfrm>
            <a:custGeom>
              <a:avLst/>
              <a:gdLst>
                <a:gd name="T0" fmla="*/ 83 w 84"/>
                <a:gd name="T1" fmla="*/ 60 h 154"/>
                <a:gd name="T2" fmla="*/ 77 w 84"/>
                <a:gd name="T3" fmla="*/ 1 h 154"/>
                <a:gd name="T4" fmla="*/ 77 w 84"/>
                <a:gd name="T5" fmla="*/ 0 h 154"/>
                <a:gd name="T6" fmla="*/ 77 w 84"/>
                <a:gd name="T7" fmla="*/ 0 h 154"/>
                <a:gd name="T8" fmla="*/ 57 w 84"/>
                <a:gd name="T9" fmla="*/ 1 h 154"/>
                <a:gd name="T10" fmla="*/ 38 w 84"/>
                <a:gd name="T11" fmla="*/ 3 h 154"/>
                <a:gd name="T12" fmla="*/ 19 w 84"/>
                <a:gd name="T13" fmla="*/ 8 h 154"/>
                <a:gd name="T14" fmla="*/ 0 w 84"/>
                <a:gd name="T15" fmla="*/ 13 h 154"/>
                <a:gd name="T16" fmla="*/ 7 w 84"/>
                <a:gd name="T17" fmla="*/ 64 h 154"/>
                <a:gd name="T18" fmla="*/ 10 w 84"/>
                <a:gd name="T19" fmla="*/ 76 h 154"/>
                <a:gd name="T20" fmla="*/ 13 w 84"/>
                <a:gd name="T21" fmla="*/ 87 h 154"/>
                <a:gd name="T22" fmla="*/ 16 w 84"/>
                <a:gd name="T23" fmla="*/ 97 h 154"/>
                <a:gd name="T24" fmla="*/ 19 w 84"/>
                <a:gd name="T25" fmla="*/ 105 h 154"/>
                <a:gd name="T26" fmla="*/ 26 w 84"/>
                <a:gd name="T27" fmla="*/ 121 h 154"/>
                <a:gd name="T28" fmla="*/ 34 w 84"/>
                <a:gd name="T29" fmla="*/ 133 h 154"/>
                <a:gd name="T30" fmla="*/ 41 w 84"/>
                <a:gd name="T31" fmla="*/ 143 h 154"/>
                <a:gd name="T32" fmla="*/ 47 w 84"/>
                <a:gd name="T33" fmla="*/ 149 h 154"/>
                <a:gd name="T34" fmla="*/ 53 w 84"/>
                <a:gd name="T35" fmla="*/ 153 h 154"/>
                <a:gd name="T36" fmla="*/ 56 w 84"/>
                <a:gd name="T37" fmla="*/ 154 h 154"/>
                <a:gd name="T38" fmla="*/ 59 w 84"/>
                <a:gd name="T39" fmla="*/ 153 h 154"/>
                <a:gd name="T40" fmla="*/ 63 w 84"/>
                <a:gd name="T41" fmla="*/ 149 h 154"/>
                <a:gd name="T42" fmla="*/ 68 w 84"/>
                <a:gd name="T43" fmla="*/ 143 h 154"/>
                <a:gd name="T44" fmla="*/ 73 w 84"/>
                <a:gd name="T45" fmla="*/ 135 h 154"/>
                <a:gd name="T46" fmla="*/ 77 w 84"/>
                <a:gd name="T47" fmla="*/ 128 h 154"/>
                <a:gd name="T48" fmla="*/ 79 w 84"/>
                <a:gd name="T49" fmla="*/ 121 h 154"/>
                <a:gd name="T50" fmla="*/ 81 w 84"/>
                <a:gd name="T51" fmla="*/ 114 h 154"/>
                <a:gd name="T52" fmla="*/ 83 w 84"/>
                <a:gd name="T53" fmla="*/ 104 h 154"/>
                <a:gd name="T54" fmla="*/ 84 w 84"/>
                <a:gd name="T55" fmla="*/ 95 h 154"/>
                <a:gd name="T56" fmla="*/ 84 w 84"/>
                <a:gd name="T57" fmla="*/ 84 h 154"/>
                <a:gd name="T58" fmla="*/ 84 w 84"/>
                <a:gd name="T59" fmla="*/ 73 h 154"/>
                <a:gd name="T60" fmla="*/ 83 w 84"/>
                <a:gd name="T61" fmla="*/ 60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154">
                  <a:moveTo>
                    <a:pt x="83" y="60"/>
                  </a:moveTo>
                  <a:lnTo>
                    <a:pt x="77" y="1"/>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2" name="Freeform 34"/>
            <p:cNvSpPr>
              <a:spLocks/>
            </p:cNvSpPr>
            <p:nvPr/>
          </p:nvSpPr>
          <p:spPr bwMode="auto">
            <a:xfrm>
              <a:off x="7788275" y="5565775"/>
              <a:ext cx="30163" cy="60325"/>
            </a:xfrm>
            <a:custGeom>
              <a:avLst/>
              <a:gdLst>
                <a:gd name="T0" fmla="*/ 11 w 52"/>
                <a:gd name="T1" fmla="*/ 74 h 104"/>
                <a:gd name="T2" fmla="*/ 19 w 52"/>
                <a:gd name="T3" fmla="*/ 86 h 104"/>
                <a:gd name="T4" fmla="*/ 26 w 52"/>
                <a:gd name="T5" fmla="*/ 94 h 104"/>
                <a:gd name="T6" fmla="*/ 33 w 52"/>
                <a:gd name="T7" fmla="*/ 100 h 104"/>
                <a:gd name="T8" fmla="*/ 39 w 52"/>
                <a:gd name="T9" fmla="*/ 103 h 104"/>
                <a:gd name="T10" fmla="*/ 43 w 52"/>
                <a:gd name="T11" fmla="*/ 104 h 104"/>
                <a:gd name="T12" fmla="*/ 47 w 52"/>
                <a:gd name="T13" fmla="*/ 104 h 104"/>
                <a:gd name="T14" fmla="*/ 50 w 52"/>
                <a:gd name="T15" fmla="*/ 103 h 104"/>
                <a:gd name="T16" fmla="*/ 51 w 52"/>
                <a:gd name="T17" fmla="*/ 102 h 104"/>
                <a:gd name="T18" fmla="*/ 52 w 52"/>
                <a:gd name="T19" fmla="*/ 94 h 104"/>
                <a:gd name="T20" fmla="*/ 50 w 52"/>
                <a:gd name="T21" fmla="*/ 75 h 104"/>
                <a:gd name="T22" fmla="*/ 48 w 52"/>
                <a:gd name="T23" fmla="*/ 64 h 104"/>
                <a:gd name="T24" fmla="*/ 44 w 52"/>
                <a:gd name="T25" fmla="*/ 51 h 104"/>
                <a:gd name="T26" fmla="*/ 39 w 52"/>
                <a:gd name="T27" fmla="*/ 38 h 104"/>
                <a:gd name="T28" fmla="*/ 31 w 52"/>
                <a:gd name="T29" fmla="*/ 23 h 104"/>
                <a:gd name="T30" fmla="*/ 17 w 52"/>
                <a:gd name="T31" fmla="*/ 0 h 104"/>
                <a:gd name="T32" fmla="*/ 12 w 52"/>
                <a:gd name="T33" fmla="*/ 13 h 104"/>
                <a:gd name="T34" fmla="*/ 7 w 52"/>
                <a:gd name="T35" fmla="*/ 26 h 104"/>
                <a:gd name="T36" fmla="*/ 3 w 52"/>
                <a:gd name="T37" fmla="*/ 41 h 104"/>
                <a:gd name="T38" fmla="*/ 0 w 52"/>
                <a:gd name="T39" fmla="*/ 56 h 104"/>
                <a:gd name="T40" fmla="*/ 11 w 52"/>
                <a:gd name="T41" fmla="*/ 7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3" name="Freeform 35"/>
            <p:cNvSpPr>
              <a:spLocks/>
            </p:cNvSpPr>
            <p:nvPr/>
          </p:nvSpPr>
          <p:spPr bwMode="auto">
            <a:xfrm>
              <a:off x="7815263" y="5511800"/>
              <a:ext cx="39687" cy="74613"/>
            </a:xfrm>
            <a:custGeom>
              <a:avLst/>
              <a:gdLst>
                <a:gd name="T0" fmla="*/ 58 w 68"/>
                <a:gd name="T1" fmla="*/ 41 h 134"/>
                <a:gd name="T2" fmla="*/ 43 w 68"/>
                <a:gd name="T3" fmla="*/ 0 h 134"/>
                <a:gd name="T4" fmla="*/ 31 w 68"/>
                <a:gd name="T5" fmla="*/ 10 h 134"/>
                <a:gd name="T6" fmla="*/ 20 w 68"/>
                <a:gd name="T7" fmla="*/ 20 h 134"/>
                <a:gd name="T8" fmla="*/ 10 w 68"/>
                <a:gd name="T9" fmla="*/ 32 h 134"/>
                <a:gd name="T10" fmla="*/ 0 w 68"/>
                <a:gd name="T11" fmla="*/ 43 h 134"/>
                <a:gd name="T12" fmla="*/ 13 w 68"/>
                <a:gd name="T13" fmla="*/ 78 h 134"/>
                <a:gd name="T14" fmla="*/ 20 w 68"/>
                <a:gd name="T15" fmla="*/ 95 h 134"/>
                <a:gd name="T16" fmla="*/ 27 w 68"/>
                <a:gd name="T17" fmla="*/ 107 h 134"/>
                <a:gd name="T18" fmla="*/ 36 w 68"/>
                <a:gd name="T19" fmla="*/ 118 h 134"/>
                <a:gd name="T20" fmla="*/ 43 w 68"/>
                <a:gd name="T21" fmla="*/ 125 h 134"/>
                <a:gd name="T22" fmla="*/ 50 w 68"/>
                <a:gd name="T23" fmla="*/ 129 h 134"/>
                <a:gd name="T24" fmla="*/ 55 w 68"/>
                <a:gd name="T25" fmla="*/ 133 h 134"/>
                <a:gd name="T26" fmla="*/ 59 w 68"/>
                <a:gd name="T27" fmla="*/ 134 h 134"/>
                <a:gd name="T28" fmla="*/ 61 w 68"/>
                <a:gd name="T29" fmla="*/ 134 h 134"/>
                <a:gd name="T30" fmla="*/ 62 w 68"/>
                <a:gd name="T31" fmla="*/ 130 h 134"/>
                <a:gd name="T32" fmla="*/ 64 w 68"/>
                <a:gd name="T33" fmla="*/ 126 h 134"/>
                <a:gd name="T34" fmla="*/ 66 w 68"/>
                <a:gd name="T35" fmla="*/ 118 h 134"/>
                <a:gd name="T36" fmla="*/ 67 w 68"/>
                <a:gd name="T37" fmla="*/ 107 h 134"/>
                <a:gd name="T38" fmla="*/ 68 w 68"/>
                <a:gd name="T39" fmla="*/ 94 h 134"/>
                <a:gd name="T40" fmla="*/ 66 w 68"/>
                <a:gd name="T41" fmla="*/ 78 h 134"/>
                <a:gd name="T42" fmla="*/ 63 w 68"/>
                <a:gd name="T43" fmla="*/ 60 h 134"/>
                <a:gd name="T44" fmla="*/ 58 w 68"/>
                <a:gd name="T45" fmla="*/ 41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4" name="Freeform 36"/>
            <p:cNvSpPr>
              <a:spLocks/>
            </p:cNvSpPr>
            <p:nvPr/>
          </p:nvSpPr>
          <p:spPr bwMode="auto">
            <a:xfrm>
              <a:off x="7781925" y="5630863"/>
              <a:ext cx="22225" cy="47625"/>
            </a:xfrm>
            <a:custGeom>
              <a:avLst/>
              <a:gdLst>
                <a:gd name="T0" fmla="*/ 39 w 39"/>
                <a:gd name="T1" fmla="*/ 75 h 82"/>
                <a:gd name="T2" fmla="*/ 37 w 39"/>
                <a:gd name="T3" fmla="*/ 67 h 82"/>
                <a:gd name="T4" fmla="*/ 33 w 39"/>
                <a:gd name="T5" fmla="*/ 52 h 82"/>
                <a:gd name="T6" fmla="*/ 29 w 39"/>
                <a:gd name="T7" fmla="*/ 41 h 82"/>
                <a:gd name="T8" fmla="*/ 25 w 39"/>
                <a:gd name="T9" fmla="*/ 32 h 82"/>
                <a:gd name="T10" fmla="*/ 18 w 39"/>
                <a:gd name="T11" fmla="*/ 21 h 82"/>
                <a:gd name="T12" fmla="*/ 11 w 39"/>
                <a:gd name="T13" fmla="*/ 12 h 82"/>
                <a:gd name="T14" fmla="*/ 2 w 39"/>
                <a:gd name="T15" fmla="*/ 0 h 82"/>
                <a:gd name="T16" fmla="*/ 1 w 39"/>
                <a:gd name="T17" fmla="*/ 15 h 82"/>
                <a:gd name="T18" fmla="*/ 0 w 39"/>
                <a:gd name="T19" fmla="*/ 29 h 82"/>
                <a:gd name="T20" fmla="*/ 0 w 39"/>
                <a:gd name="T21" fmla="*/ 43 h 82"/>
                <a:gd name="T22" fmla="*/ 1 w 39"/>
                <a:gd name="T23" fmla="*/ 58 h 82"/>
                <a:gd name="T24" fmla="*/ 8 w 39"/>
                <a:gd name="T25" fmla="*/ 67 h 82"/>
                <a:gd name="T26" fmla="*/ 15 w 39"/>
                <a:gd name="T27" fmla="*/ 75 h 82"/>
                <a:gd name="T28" fmla="*/ 22 w 39"/>
                <a:gd name="T29" fmla="*/ 79 h 82"/>
                <a:gd name="T30" fmla="*/ 27 w 39"/>
                <a:gd name="T31" fmla="*/ 81 h 82"/>
                <a:gd name="T32" fmla="*/ 31 w 39"/>
                <a:gd name="T33" fmla="*/ 82 h 82"/>
                <a:gd name="T34" fmla="*/ 34 w 39"/>
                <a:gd name="T35" fmla="*/ 81 h 82"/>
                <a:gd name="T36" fmla="*/ 37 w 39"/>
                <a:gd name="T37" fmla="*/ 79 h 82"/>
                <a:gd name="T38" fmla="*/ 38 w 39"/>
                <a:gd name="T39" fmla="*/ 77 h 82"/>
                <a:gd name="T40" fmla="*/ 39 w 39"/>
                <a:gd name="T41" fmla="*/ 75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5" name="Freeform 37"/>
            <p:cNvSpPr>
              <a:spLocks/>
            </p:cNvSpPr>
            <p:nvPr/>
          </p:nvSpPr>
          <p:spPr bwMode="auto">
            <a:xfrm>
              <a:off x="8139113" y="6042025"/>
              <a:ext cx="82551" cy="65089"/>
            </a:xfrm>
            <a:custGeom>
              <a:avLst/>
              <a:gdLst>
                <a:gd name="T0" fmla="*/ 143 w 143"/>
                <a:gd name="T1" fmla="*/ 103 h 114"/>
                <a:gd name="T2" fmla="*/ 143 w 143"/>
                <a:gd name="T3" fmla="*/ 102 h 114"/>
                <a:gd name="T4" fmla="*/ 142 w 143"/>
                <a:gd name="T5" fmla="*/ 102 h 114"/>
                <a:gd name="T6" fmla="*/ 100 w 143"/>
                <a:gd name="T7" fmla="*/ 59 h 114"/>
                <a:gd name="T8" fmla="*/ 91 w 143"/>
                <a:gd name="T9" fmla="*/ 49 h 114"/>
                <a:gd name="T10" fmla="*/ 81 w 143"/>
                <a:gd name="T11" fmla="*/ 41 h 114"/>
                <a:gd name="T12" fmla="*/ 72 w 143"/>
                <a:gd name="T13" fmla="*/ 33 h 114"/>
                <a:gd name="T14" fmla="*/ 64 w 143"/>
                <a:gd name="T15" fmla="*/ 27 h 114"/>
                <a:gd name="T16" fmla="*/ 47 w 143"/>
                <a:gd name="T17" fmla="*/ 17 h 114"/>
                <a:gd name="T18" fmla="*/ 32 w 143"/>
                <a:gd name="T19" fmla="*/ 9 h 114"/>
                <a:gd name="T20" fmla="*/ 21 w 143"/>
                <a:gd name="T21" fmla="*/ 4 h 114"/>
                <a:gd name="T22" fmla="*/ 11 w 143"/>
                <a:gd name="T23" fmla="*/ 1 h 114"/>
                <a:gd name="T24" fmla="*/ 5 w 143"/>
                <a:gd name="T25" fmla="*/ 0 h 114"/>
                <a:gd name="T26" fmla="*/ 2 w 143"/>
                <a:gd name="T27" fmla="*/ 1 h 114"/>
                <a:gd name="T28" fmla="*/ 1 w 143"/>
                <a:gd name="T29" fmla="*/ 2 h 114"/>
                <a:gd name="T30" fmla="*/ 0 w 143"/>
                <a:gd name="T31" fmla="*/ 7 h 114"/>
                <a:gd name="T32" fmla="*/ 0 w 143"/>
                <a:gd name="T33" fmla="*/ 14 h 114"/>
                <a:gd name="T34" fmla="*/ 2 w 143"/>
                <a:gd name="T35" fmla="*/ 23 h 114"/>
                <a:gd name="T36" fmla="*/ 6 w 143"/>
                <a:gd name="T37" fmla="*/ 35 h 114"/>
                <a:gd name="T38" fmla="*/ 13 w 143"/>
                <a:gd name="T39" fmla="*/ 48 h 114"/>
                <a:gd name="T40" fmla="*/ 19 w 143"/>
                <a:gd name="T41" fmla="*/ 55 h 114"/>
                <a:gd name="T42" fmla="*/ 24 w 143"/>
                <a:gd name="T43" fmla="*/ 64 h 114"/>
                <a:gd name="T44" fmla="*/ 30 w 143"/>
                <a:gd name="T45" fmla="*/ 71 h 114"/>
                <a:gd name="T46" fmla="*/ 38 w 143"/>
                <a:gd name="T47" fmla="*/ 81 h 114"/>
                <a:gd name="T48" fmla="*/ 70 w 143"/>
                <a:gd name="T49" fmla="*/ 114 h 114"/>
                <a:gd name="T50" fmla="*/ 79 w 143"/>
                <a:gd name="T51" fmla="*/ 114 h 114"/>
                <a:gd name="T52" fmla="*/ 90 w 143"/>
                <a:gd name="T53" fmla="*/ 113 h 114"/>
                <a:gd name="T54" fmla="*/ 99 w 143"/>
                <a:gd name="T55" fmla="*/ 112 h 114"/>
                <a:gd name="T56" fmla="*/ 109 w 143"/>
                <a:gd name="T57" fmla="*/ 111 h 114"/>
                <a:gd name="T58" fmla="*/ 118 w 143"/>
                <a:gd name="T59" fmla="*/ 109 h 114"/>
                <a:gd name="T60" fmla="*/ 127 w 143"/>
                <a:gd name="T61" fmla="*/ 108 h 114"/>
                <a:gd name="T62" fmla="*/ 135 w 143"/>
                <a:gd name="T63" fmla="*/ 105 h 114"/>
                <a:gd name="T64" fmla="*/ 143 w 143"/>
                <a:gd name="T65" fmla="*/ 10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6" name="Freeform 38"/>
            <p:cNvSpPr>
              <a:spLocks/>
            </p:cNvSpPr>
            <p:nvPr/>
          </p:nvSpPr>
          <p:spPr bwMode="auto">
            <a:xfrm>
              <a:off x="8181975" y="5992812"/>
              <a:ext cx="103188" cy="82550"/>
            </a:xfrm>
            <a:custGeom>
              <a:avLst/>
              <a:gdLst>
                <a:gd name="T0" fmla="*/ 179 w 181"/>
                <a:gd name="T1" fmla="*/ 73 h 145"/>
                <a:gd name="T2" fmla="*/ 117 w 181"/>
                <a:gd name="T3" fmla="*/ 32 h 145"/>
                <a:gd name="T4" fmla="*/ 103 w 181"/>
                <a:gd name="T5" fmla="*/ 25 h 145"/>
                <a:gd name="T6" fmla="*/ 90 w 181"/>
                <a:gd name="T7" fmla="*/ 18 h 145"/>
                <a:gd name="T8" fmla="*/ 78 w 181"/>
                <a:gd name="T9" fmla="*/ 12 h 145"/>
                <a:gd name="T10" fmla="*/ 67 w 181"/>
                <a:gd name="T11" fmla="*/ 7 h 145"/>
                <a:gd name="T12" fmla="*/ 57 w 181"/>
                <a:gd name="T13" fmla="*/ 4 h 145"/>
                <a:gd name="T14" fmla="*/ 46 w 181"/>
                <a:gd name="T15" fmla="*/ 2 h 145"/>
                <a:gd name="T16" fmla="*/ 38 w 181"/>
                <a:gd name="T17" fmla="*/ 1 h 145"/>
                <a:gd name="T18" fmla="*/ 31 w 181"/>
                <a:gd name="T19" fmla="*/ 0 h 145"/>
                <a:gd name="T20" fmla="*/ 18 w 181"/>
                <a:gd name="T21" fmla="*/ 0 h 145"/>
                <a:gd name="T22" fmla="*/ 9 w 181"/>
                <a:gd name="T23" fmla="*/ 1 h 145"/>
                <a:gd name="T24" fmla="*/ 2 w 181"/>
                <a:gd name="T25" fmla="*/ 3 h 145"/>
                <a:gd name="T26" fmla="*/ 0 w 181"/>
                <a:gd name="T27" fmla="*/ 5 h 145"/>
                <a:gd name="T28" fmla="*/ 0 w 181"/>
                <a:gd name="T29" fmla="*/ 9 h 145"/>
                <a:gd name="T30" fmla="*/ 1 w 181"/>
                <a:gd name="T31" fmla="*/ 16 h 145"/>
                <a:gd name="T32" fmla="*/ 5 w 181"/>
                <a:gd name="T33" fmla="*/ 26 h 145"/>
                <a:gd name="T34" fmla="*/ 13 w 181"/>
                <a:gd name="T35" fmla="*/ 39 h 145"/>
                <a:gd name="T36" fmla="*/ 22 w 181"/>
                <a:gd name="T37" fmla="*/ 53 h 145"/>
                <a:gd name="T38" fmla="*/ 36 w 181"/>
                <a:gd name="T39" fmla="*/ 69 h 145"/>
                <a:gd name="T40" fmla="*/ 44 w 181"/>
                <a:gd name="T41" fmla="*/ 77 h 145"/>
                <a:gd name="T42" fmla="*/ 54 w 181"/>
                <a:gd name="T43" fmla="*/ 86 h 145"/>
                <a:gd name="T44" fmla="*/ 64 w 181"/>
                <a:gd name="T45" fmla="*/ 95 h 145"/>
                <a:gd name="T46" fmla="*/ 76 w 181"/>
                <a:gd name="T47" fmla="*/ 104 h 145"/>
                <a:gd name="T48" fmla="*/ 131 w 181"/>
                <a:gd name="T49" fmla="*/ 143 h 145"/>
                <a:gd name="T50" fmla="*/ 132 w 181"/>
                <a:gd name="T51" fmla="*/ 144 h 145"/>
                <a:gd name="T52" fmla="*/ 133 w 181"/>
                <a:gd name="T53" fmla="*/ 145 h 145"/>
                <a:gd name="T54" fmla="*/ 147 w 181"/>
                <a:gd name="T55" fmla="*/ 130 h 145"/>
                <a:gd name="T56" fmla="*/ 160 w 181"/>
                <a:gd name="T57" fmla="*/ 112 h 145"/>
                <a:gd name="T58" fmla="*/ 170 w 181"/>
                <a:gd name="T59" fmla="*/ 94 h 145"/>
                <a:gd name="T60" fmla="*/ 181 w 181"/>
                <a:gd name="T61" fmla="*/ 73 h 145"/>
                <a:gd name="T62" fmla="*/ 179 w 181"/>
                <a:gd name="T63" fmla="*/ 73 h 145"/>
                <a:gd name="T64" fmla="*/ 179 w 181"/>
                <a:gd name="T65" fmla="*/ 73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7" name="Freeform 39"/>
            <p:cNvSpPr>
              <a:spLocks/>
            </p:cNvSpPr>
            <p:nvPr/>
          </p:nvSpPr>
          <p:spPr bwMode="auto">
            <a:xfrm>
              <a:off x="8193088" y="5884863"/>
              <a:ext cx="111125" cy="90487"/>
            </a:xfrm>
            <a:custGeom>
              <a:avLst/>
              <a:gdLst>
                <a:gd name="T0" fmla="*/ 190 w 194"/>
                <a:gd name="T1" fmla="*/ 25 h 154"/>
                <a:gd name="T2" fmla="*/ 188 w 194"/>
                <a:gd name="T3" fmla="*/ 25 h 154"/>
                <a:gd name="T4" fmla="*/ 187 w 194"/>
                <a:gd name="T5" fmla="*/ 24 h 154"/>
                <a:gd name="T6" fmla="*/ 111 w 194"/>
                <a:gd name="T7" fmla="*/ 6 h 154"/>
                <a:gd name="T8" fmla="*/ 94 w 194"/>
                <a:gd name="T9" fmla="*/ 3 h 154"/>
                <a:gd name="T10" fmla="*/ 81 w 194"/>
                <a:gd name="T11" fmla="*/ 1 h 154"/>
                <a:gd name="T12" fmla="*/ 67 w 194"/>
                <a:gd name="T13" fmla="*/ 0 h 154"/>
                <a:gd name="T14" fmla="*/ 56 w 194"/>
                <a:gd name="T15" fmla="*/ 1 h 154"/>
                <a:gd name="T16" fmla="*/ 45 w 194"/>
                <a:gd name="T17" fmla="*/ 2 h 154"/>
                <a:gd name="T18" fmla="*/ 36 w 194"/>
                <a:gd name="T19" fmla="*/ 4 h 154"/>
                <a:gd name="T20" fmla="*/ 28 w 194"/>
                <a:gd name="T21" fmla="*/ 7 h 154"/>
                <a:gd name="T22" fmla="*/ 21 w 194"/>
                <a:gd name="T23" fmla="*/ 11 h 154"/>
                <a:gd name="T24" fmla="*/ 16 w 194"/>
                <a:gd name="T25" fmla="*/ 15 h 154"/>
                <a:gd name="T26" fmla="*/ 12 w 194"/>
                <a:gd name="T27" fmla="*/ 18 h 154"/>
                <a:gd name="T28" fmla="*/ 7 w 194"/>
                <a:gd name="T29" fmla="*/ 22 h 154"/>
                <a:gd name="T30" fmla="*/ 4 w 194"/>
                <a:gd name="T31" fmla="*/ 25 h 154"/>
                <a:gd name="T32" fmla="*/ 1 w 194"/>
                <a:gd name="T33" fmla="*/ 32 h 154"/>
                <a:gd name="T34" fmla="*/ 0 w 194"/>
                <a:gd name="T35" fmla="*/ 36 h 154"/>
                <a:gd name="T36" fmla="*/ 2 w 194"/>
                <a:gd name="T37" fmla="*/ 41 h 154"/>
                <a:gd name="T38" fmla="*/ 7 w 194"/>
                <a:gd name="T39" fmla="*/ 49 h 154"/>
                <a:gd name="T40" fmla="*/ 16 w 194"/>
                <a:gd name="T41" fmla="*/ 61 h 154"/>
                <a:gd name="T42" fmla="*/ 27 w 194"/>
                <a:gd name="T43" fmla="*/ 75 h 154"/>
                <a:gd name="T44" fmla="*/ 35 w 194"/>
                <a:gd name="T45" fmla="*/ 82 h 154"/>
                <a:gd name="T46" fmla="*/ 44 w 194"/>
                <a:gd name="T47" fmla="*/ 89 h 154"/>
                <a:gd name="T48" fmla="*/ 53 w 194"/>
                <a:gd name="T49" fmla="*/ 97 h 154"/>
                <a:gd name="T50" fmla="*/ 64 w 194"/>
                <a:gd name="T51" fmla="*/ 104 h 154"/>
                <a:gd name="T52" fmla="*/ 75 w 194"/>
                <a:gd name="T53" fmla="*/ 111 h 154"/>
                <a:gd name="T54" fmla="*/ 88 w 194"/>
                <a:gd name="T55" fmla="*/ 118 h 154"/>
                <a:gd name="T56" fmla="*/ 102 w 194"/>
                <a:gd name="T57" fmla="*/ 124 h 154"/>
                <a:gd name="T58" fmla="*/ 117 w 194"/>
                <a:gd name="T59" fmla="*/ 129 h 154"/>
                <a:gd name="T60" fmla="*/ 189 w 194"/>
                <a:gd name="T61" fmla="*/ 153 h 154"/>
                <a:gd name="T62" fmla="*/ 190 w 194"/>
                <a:gd name="T63" fmla="*/ 154 h 154"/>
                <a:gd name="T64" fmla="*/ 191 w 194"/>
                <a:gd name="T65" fmla="*/ 154 h 154"/>
                <a:gd name="T66" fmla="*/ 193 w 194"/>
                <a:gd name="T67" fmla="*/ 124 h 154"/>
                <a:gd name="T68" fmla="*/ 194 w 194"/>
                <a:gd name="T69" fmla="*/ 92 h 154"/>
                <a:gd name="T70" fmla="*/ 193 w 194"/>
                <a:gd name="T71" fmla="*/ 60 h 154"/>
                <a:gd name="T72" fmla="*/ 190 w 194"/>
                <a:gd name="T73" fmla="*/ 25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8" name="Freeform 40"/>
            <p:cNvSpPr>
              <a:spLocks/>
            </p:cNvSpPr>
            <p:nvPr/>
          </p:nvSpPr>
          <p:spPr bwMode="auto">
            <a:xfrm>
              <a:off x="8080375" y="6051550"/>
              <a:ext cx="58738" cy="55562"/>
            </a:xfrm>
            <a:custGeom>
              <a:avLst/>
              <a:gdLst>
                <a:gd name="T0" fmla="*/ 81 w 102"/>
                <a:gd name="T1" fmla="*/ 67 h 97"/>
                <a:gd name="T2" fmla="*/ 69 w 102"/>
                <a:gd name="T3" fmla="*/ 51 h 97"/>
                <a:gd name="T4" fmla="*/ 57 w 102"/>
                <a:gd name="T5" fmla="*/ 37 h 97"/>
                <a:gd name="T6" fmla="*/ 45 w 102"/>
                <a:gd name="T7" fmla="*/ 26 h 97"/>
                <a:gd name="T8" fmla="*/ 33 w 102"/>
                <a:gd name="T9" fmla="*/ 16 h 97"/>
                <a:gd name="T10" fmla="*/ 24 w 102"/>
                <a:gd name="T11" fmla="*/ 9 h 97"/>
                <a:gd name="T12" fmla="*/ 16 w 102"/>
                <a:gd name="T13" fmla="*/ 4 h 97"/>
                <a:gd name="T14" fmla="*/ 9 w 102"/>
                <a:gd name="T15" fmla="*/ 1 h 97"/>
                <a:gd name="T16" fmla="*/ 6 w 102"/>
                <a:gd name="T17" fmla="*/ 0 h 97"/>
                <a:gd name="T18" fmla="*/ 5 w 102"/>
                <a:gd name="T19" fmla="*/ 1 h 97"/>
                <a:gd name="T20" fmla="*/ 3 w 102"/>
                <a:gd name="T21" fmla="*/ 3 h 97"/>
                <a:gd name="T22" fmla="*/ 1 w 102"/>
                <a:gd name="T23" fmla="*/ 6 h 97"/>
                <a:gd name="T24" fmla="*/ 0 w 102"/>
                <a:gd name="T25" fmla="*/ 12 h 97"/>
                <a:gd name="T26" fmla="*/ 0 w 102"/>
                <a:gd name="T27" fmla="*/ 20 h 97"/>
                <a:gd name="T28" fmla="*/ 2 w 102"/>
                <a:gd name="T29" fmla="*/ 29 h 97"/>
                <a:gd name="T30" fmla="*/ 7 w 102"/>
                <a:gd name="T31" fmla="*/ 42 h 97"/>
                <a:gd name="T32" fmla="*/ 16 w 102"/>
                <a:gd name="T33" fmla="*/ 55 h 97"/>
                <a:gd name="T34" fmla="*/ 38 w 102"/>
                <a:gd name="T35" fmla="*/ 89 h 97"/>
                <a:gd name="T36" fmla="*/ 39 w 102"/>
                <a:gd name="T37" fmla="*/ 89 h 97"/>
                <a:gd name="T38" fmla="*/ 39 w 102"/>
                <a:gd name="T39" fmla="*/ 90 h 97"/>
                <a:gd name="T40" fmla="*/ 54 w 102"/>
                <a:gd name="T41" fmla="*/ 92 h 97"/>
                <a:gd name="T42" fmla="*/ 70 w 102"/>
                <a:gd name="T43" fmla="*/ 94 h 97"/>
                <a:gd name="T44" fmla="*/ 86 w 102"/>
                <a:gd name="T45" fmla="*/ 96 h 97"/>
                <a:gd name="T46" fmla="*/ 102 w 102"/>
                <a:gd name="T47" fmla="*/ 97 h 97"/>
                <a:gd name="T48" fmla="*/ 81 w 102"/>
                <a:gd name="T49" fmla="*/ 6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9" name="Freeform 41"/>
            <p:cNvSpPr>
              <a:spLocks/>
            </p:cNvSpPr>
            <p:nvPr/>
          </p:nvSpPr>
          <p:spPr bwMode="auto">
            <a:xfrm>
              <a:off x="8072438" y="5567363"/>
              <a:ext cx="104775" cy="112712"/>
            </a:xfrm>
            <a:custGeom>
              <a:avLst/>
              <a:gdLst>
                <a:gd name="T0" fmla="*/ 67 w 184"/>
                <a:gd name="T1" fmla="*/ 0 h 197"/>
                <a:gd name="T2" fmla="*/ 65 w 184"/>
                <a:gd name="T3" fmla="*/ 2 h 197"/>
                <a:gd name="T4" fmla="*/ 64 w 184"/>
                <a:gd name="T5" fmla="*/ 4 h 197"/>
                <a:gd name="T6" fmla="*/ 25 w 184"/>
                <a:gd name="T7" fmla="*/ 55 h 197"/>
                <a:gd name="T8" fmla="*/ 18 w 184"/>
                <a:gd name="T9" fmla="*/ 66 h 197"/>
                <a:gd name="T10" fmla="*/ 12 w 184"/>
                <a:gd name="T11" fmla="*/ 78 h 197"/>
                <a:gd name="T12" fmla="*/ 6 w 184"/>
                <a:gd name="T13" fmla="*/ 88 h 197"/>
                <a:gd name="T14" fmla="*/ 3 w 184"/>
                <a:gd name="T15" fmla="*/ 100 h 197"/>
                <a:gd name="T16" fmla="*/ 1 w 184"/>
                <a:gd name="T17" fmla="*/ 110 h 197"/>
                <a:gd name="T18" fmla="*/ 0 w 184"/>
                <a:gd name="T19" fmla="*/ 121 h 197"/>
                <a:gd name="T20" fmla="*/ 0 w 184"/>
                <a:gd name="T21" fmla="*/ 130 h 197"/>
                <a:gd name="T22" fmla="*/ 0 w 184"/>
                <a:gd name="T23" fmla="*/ 140 h 197"/>
                <a:gd name="T24" fmla="*/ 2 w 184"/>
                <a:gd name="T25" fmla="*/ 156 h 197"/>
                <a:gd name="T26" fmla="*/ 5 w 184"/>
                <a:gd name="T27" fmla="*/ 170 h 197"/>
                <a:gd name="T28" fmla="*/ 10 w 184"/>
                <a:gd name="T29" fmla="*/ 179 h 197"/>
                <a:gd name="T30" fmla="*/ 12 w 184"/>
                <a:gd name="T31" fmla="*/ 185 h 197"/>
                <a:gd name="T32" fmla="*/ 17 w 184"/>
                <a:gd name="T33" fmla="*/ 188 h 197"/>
                <a:gd name="T34" fmla="*/ 25 w 184"/>
                <a:gd name="T35" fmla="*/ 192 h 197"/>
                <a:gd name="T36" fmla="*/ 38 w 184"/>
                <a:gd name="T37" fmla="*/ 195 h 197"/>
                <a:gd name="T38" fmla="*/ 54 w 184"/>
                <a:gd name="T39" fmla="*/ 197 h 197"/>
                <a:gd name="T40" fmla="*/ 62 w 184"/>
                <a:gd name="T41" fmla="*/ 197 h 197"/>
                <a:gd name="T42" fmla="*/ 72 w 184"/>
                <a:gd name="T43" fmla="*/ 197 h 197"/>
                <a:gd name="T44" fmla="*/ 81 w 184"/>
                <a:gd name="T45" fmla="*/ 195 h 197"/>
                <a:gd name="T46" fmla="*/ 91 w 184"/>
                <a:gd name="T47" fmla="*/ 193 h 197"/>
                <a:gd name="T48" fmla="*/ 101 w 184"/>
                <a:gd name="T49" fmla="*/ 189 h 197"/>
                <a:gd name="T50" fmla="*/ 111 w 184"/>
                <a:gd name="T51" fmla="*/ 183 h 197"/>
                <a:gd name="T52" fmla="*/ 122 w 184"/>
                <a:gd name="T53" fmla="*/ 175 h 197"/>
                <a:gd name="T54" fmla="*/ 132 w 184"/>
                <a:gd name="T55" fmla="*/ 167 h 197"/>
                <a:gd name="T56" fmla="*/ 180 w 184"/>
                <a:gd name="T57" fmla="*/ 120 h 197"/>
                <a:gd name="T58" fmla="*/ 182 w 184"/>
                <a:gd name="T59" fmla="*/ 118 h 197"/>
                <a:gd name="T60" fmla="*/ 184 w 184"/>
                <a:gd name="T61" fmla="*/ 115 h 197"/>
                <a:gd name="T62" fmla="*/ 155 w 184"/>
                <a:gd name="T63" fmla="*/ 84 h 197"/>
                <a:gd name="T64" fmla="*/ 127 w 184"/>
                <a:gd name="T65" fmla="*/ 55 h 197"/>
                <a:gd name="T66" fmla="*/ 98 w 184"/>
                <a:gd name="T67" fmla="*/ 26 h 197"/>
                <a:gd name="T68" fmla="*/ 67 w 184"/>
                <a:gd name="T69" fmla="*/ 0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0" name="Freeform 42"/>
            <p:cNvSpPr>
              <a:spLocks/>
            </p:cNvSpPr>
            <p:nvPr/>
          </p:nvSpPr>
          <p:spPr bwMode="auto">
            <a:xfrm>
              <a:off x="7969250" y="5492750"/>
              <a:ext cx="68263" cy="106363"/>
            </a:xfrm>
            <a:custGeom>
              <a:avLst/>
              <a:gdLst>
                <a:gd name="T0" fmla="*/ 32 w 121"/>
                <a:gd name="T1" fmla="*/ 185 h 186"/>
                <a:gd name="T2" fmla="*/ 35 w 121"/>
                <a:gd name="T3" fmla="*/ 186 h 186"/>
                <a:gd name="T4" fmla="*/ 43 w 121"/>
                <a:gd name="T5" fmla="*/ 185 h 186"/>
                <a:gd name="T6" fmla="*/ 52 w 121"/>
                <a:gd name="T7" fmla="*/ 182 h 186"/>
                <a:gd name="T8" fmla="*/ 63 w 121"/>
                <a:gd name="T9" fmla="*/ 177 h 186"/>
                <a:gd name="T10" fmla="*/ 69 w 121"/>
                <a:gd name="T11" fmla="*/ 173 h 186"/>
                <a:gd name="T12" fmla="*/ 75 w 121"/>
                <a:gd name="T13" fmla="*/ 169 h 186"/>
                <a:gd name="T14" fmla="*/ 81 w 121"/>
                <a:gd name="T15" fmla="*/ 162 h 186"/>
                <a:gd name="T16" fmla="*/ 87 w 121"/>
                <a:gd name="T17" fmla="*/ 155 h 186"/>
                <a:gd name="T18" fmla="*/ 92 w 121"/>
                <a:gd name="T19" fmla="*/ 147 h 186"/>
                <a:gd name="T20" fmla="*/ 97 w 121"/>
                <a:gd name="T21" fmla="*/ 136 h 186"/>
                <a:gd name="T22" fmla="*/ 101 w 121"/>
                <a:gd name="T23" fmla="*/ 125 h 186"/>
                <a:gd name="T24" fmla="*/ 106 w 121"/>
                <a:gd name="T25" fmla="*/ 112 h 186"/>
                <a:gd name="T26" fmla="*/ 121 w 121"/>
                <a:gd name="T27" fmla="*/ 49 h 186"/>
                <a:gd name="T28" fmla="*/ 121 w 121"/>
                <a:gd name="T29" fmla="*/ 47 h 186"/>
                <a:gd name="T30" fmla="*/ 121 w 121"/>
                <a:gd name="T31" fmla="*/ 45 h 186"/>
                <a:gd name="T32" fmla="*/ 94 w 121"/>
                <a:gd name="T33" fmla="*/ 31 h 186"/>
                <a:gd name="T34" fmla="*/ 67 w 121"/>
                <a:gd name="T35" fmla="*/ 19 h 186"/>
                <a:gd name="T36" fmla="*/ 39 w 121"/>
                <a:gd name="T37" fmla="*/ 8 h 186"/>
                <a:gd name="T38" fmla="*/ 12 w 121"/>
                <a:gd name="T39" fmla="*/ 0 h 186"/>
                <a:gd name="T40" fmla="*/ 11 w 121"/>
                <a:gd name="T41" fmla="*/ 1 h 186"/>
                <a:gd name="T42" fmla="*/ 11 w 121"/>
                <a:gd name="T43" fmla="*/ 3 h 186"/>
                <a:gd name="T44" fmla="*/ 2 w 121"/>
                <a:gd name="T45" fmla="*/ 63 h 186"/>
                <a:gd name="T46" fmla="*/ 0 w 121"/>
                <a:gd name="T47" fmla="*/ 75 h 186"/>
                <a:gd name="T48" fmla="*/ 0 w 121"/>
                <a:gd name="T49" fmla="*/ 88 h 186"/>
                <a:gd name="T50" fmla="*/ 0 w 121"/>
                <a:gd name="T51" fmla="*/ 100 h 186"/>
                <a:gd name="T52" fmla="*/ 1 w 121"/>
                <a:gd name="T53" fmla="*/ 111 h 186"/>
                <a:gd name="T54" fmla="*/ 3 w 121"/>
                <a:gd name="T55" fmla="*/ 122 h 186"/>
                <a:gd name="T56" fmla="*/ 5 w 121"/>
                <a:gd name="T57" fmla="*/ 131 h 186"/>
                <a:gd name="T58" fmla="*/ 7 w 121"/>
                <a:gd name="T59" fmla="*/ 140 h 186"/>
                <a:gd name="T60" fmla="*/ 10 w 121"/>
                <a:gd name="T61" fmla="*/ 149 h 186"/>
                <a:gd name="T62" fmla="*/ 17 w 121"/>
                <a:gd name="T63" fmla="*/ 164 h 186"/>
                <a:gd name="T64" fmla="*/ 23 w 121"/>
                <a:gd name="T65" fmla="*/ 174 h 186"/>
                <a:gd name="T66" fmla="*/ 28 w 121"/>
                <a:gd name="T67" fmla="*/ 181 h 186"/>
                <a:gd name="T68" fmla="*/ 32 w 121"/>
                <a:gd name="T69" fmla="*/ 185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21" name="Freeform 43"/>
            <p:cNvSpPr>
              <a:spLocks/>
            </p:cNvSpPr>
            <p:nvPr/>
          </p:nvSpPr>
          <p:spPr bwMode="auto">
            <a:xfrm>
              <a:off x="8156575" y="5721351"/>
              <a:ext cx="122238" cy="95250"/>
            </a:xfrm>
            <a:custGeom>
              <a:avLst/>
              <a:gdLst>
                <a:gd name="T0" fmla="*/ 6 w 215"/>
                <a:gd name="T1" fmla="*/ 74 h 167"/>
                <a:gd name="T2" fmla="*/ 3 w 215"/>
                <a:gd name="T3" fmla="*/ 81 h 167"/>
                <a:gd name="T4" fmla="*/ 1 w 215"/>
                <a:gd name="T5" fmla="*/ 89 h 167"/>
                <a:gd name="T6" fmla="*/ 0 w 215"/>
                <a:gd name="T7" fmla="*/ 95 h 167"/>
                <a:gd name="T8" fmla="*/ 0 w 215"/>
                <a:gd name="T9" fmla="*/ 100 h 167"/>
                <a:gd name="T10" fmla="*/ 0 w 215"/>
                <a:gd name="T11" fmla="*/ 110 h 167"/>
                <a:gd name="T12" fmla="*/ 1 w 215"/>
                <a:gd name="T13" fmla="*/ 115 h 167"/>
                <a:gd name="T14" fmla="*/ 5 w 215"/>
                <a:gd name="T15" fmla="*/ 120 h 167"/>
                <a:gd name="T16" fmla="*/ 13 w 215"/>
                <a:gd name="T17" fmla="*/ 128 h 167"/>
                <a:gd name="T18" fmla="*/ 25 w 215"/>
                <a:gd name="T19" fmla="*/ 137 h 167"/>
                <a:gd name="T20" fmla="*/ 41 w 215"/>
                <a:gd name="T21" fmla="*/ 146 h 167"/>
                <a:gd name="T22" fmla="*/ 50 w 215"/>
                <a:gd name="T23" fmla="*/ 152 h 167"/>
                <a:gd name="T24" fmla="*/ 61 w 215"/>
                <a:gd name="T25" fmla="*/ 156 h 167"/>
                <a:gd name="T26" fmla="*/ 72 w 215"/>
                <a:gd name="T27" fmla="*/ 160 h 167"/>
                <a:gd name="T28" fmla="*/ 84 w 215"/>
                <a:gd name="T29" fmla="*/ 163 h 167"/>
                <a:gd name="T30" fmla="*/ 96 w 215"/>
                <a:gd name="T31" fmla="*/ 165 h 167"/>
                <a:gd name="T32" fmla="*/ 110 w 215"/>
                <a:gd name="T33" fmla="*/ 166 h 167"/>
                <a:gd name="T34" fmla="*/ 125 w 215"/>
                <a:gd name="T35" fmla="*/ 167 h 167"/>
                <a:gd name="T36" fmla="*/ 139 w 215"/>
                <a:gd name="T37" fmla="*/ 165 h 167"/>
                <a:gd name="T38" fmla="*/ 211 w 215"/>
                <a:gd name="T39" fmla="*/ 156 h 167"/>
                <a:gd name="T40" fmla="*/ 213 w 215"/>
                <a:gd name="T41" fmla="*/ 156 h 167"/>
                <a:gd name="T42" fmla="*/ 215 w 215"/>
                <a:gd name="T43" fmla="*/ 155 h 167"/>
                <a:gd name="T44" fmla="*/ 206 w 215"/>
                <a:gd name="T45" fmla="*/ 131 h 167"/>
                <a:gd name="T46" fmla="*/ 196 w 215"/>
                <a:gd name="T47" fmla="*/ 106 h 167"/>
                <a:gd name="T48" fmla="*/ 185 w 215"/>
                <a:gd name="T49" fmla="*/ 80 h 167"/>
                <a:gd name="T50" fmla="*/ 173 w 215"/>
                <a:gd name="T51" fmla="*/ 54 h 167"/>
                <a:gd name="T52" fmla="*/ 167 w 215"/>
                <a:gd name="T53" fmla="*/ 41 h 167"/>
                <a:gd name="T54" fmla="*/ 159 w 215"/>
                <a:gd name="T55" fmla="*/ 27 h 167"/>
                <a:gd name="T56" fmla="*/ 152 w 215"/>
                <a:gd name="T57" fmla="*/ 13 h 167"/>
                <a:gd name="T58" fmla="*/ 145 w 215"/>
                <a:gd name="T59" fmla="*/ 0 h 167"/>
                <a:gd name="T60" fmla="*/ 142 w 215"/>
                <a:gd name="T61" fmla="*/ 1 h 167"/>
                <a:gd name="T62" fmla="*/ 138 w 215"/>
                <a:gd name="T63" fmla="*/ 2 h 167"/>
                <a:gd name="T64" fmla="*/ 71 w 215"/>
                <a:gd name="T65" fmla="*/ 21 h 167"/>
                <a:gd name="T66" fmla="*/ 58 w 215"/>
                <a:gd name="T67" fmla="*/ 26 h 167"/>
                <a:gd name="T68" fmla="*/ 46 w 215"/>
                <a:gd name="T69" fmla="*/ 31 h 167"/>
                <a:gd name="T70" fmla="*/ 36 w 215"/>
                <a:gd name="T71" fmla="*/ 37 h 167"/>
                <a:gd name="T72" fmla="*/ 27 w 215"/>
                <a:gd name="T73" fmla="*/ 44 h 167"/>
                <a:gd name="T74" fmla="*/ 20 w 215"/>
                <a:gd name="T75" fmla="*/ 51 h 167"/>
                <a:gd name="T76" fmla="*/ 15 w 215"/>
                <a:gd name="T77" fmla="*/ 59 h 167"/>
                <a:gd name="T78" fmla="*/ 9 w 215"/>
                <a:gd name="T79" fmla="*/ 67 h 167"/>
                <a:gd name="T80" fmla="*/ 6 w 215"/>
                <a:gd name="T81" fmla="*/ 74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grpSp>
      <p:sp>
        <p:nvSpPr>
          <p:cNvPr id="22" name="Rektangel 38"/>
          <p:cNvSpPr>
            <a:spLocks noChangeArrowheads="1"/>
          </p:cNvSpPr>
          <p:nvPr userDrawn="1"/>
        </p:nvSpPr>
        <p:spPr bwMode="auto">
          <a:xfrm>
            <a:off x="-2124075" y="44450"/>
            <a:ext cx="20161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90000" tIns="90000" rIns="90000" bIns="9000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0"/>
              </a:spcBef>
              <a:spcAft>
                <a:spcPct val="0"/>
              </a:spcAft>
            </a:pPr>
            <a:r>
              <a:rPr lang="da-DK" altLang="da-DK" sz="1200" b="1" i="1" smtClean="0">
                <a:solidFill>
                  <a:srgbClr val="050046"/>
                </a:solidFill>
              </a:rPr>
              <a:t>Titeldias Rød</a:t>
            </a:r>
            <a:endParaRPr lang="da-DK" altLang="da-DK" sz="1200" b="1" smtClean="0">
              <a:solidFill>
                <a:srgbClr val="050046"/>
              </a:solidFill>
            </a:endParaRPr>
          </a:p>
        </p:txBody>
      </p:sp>
      <p:pic>
        <p:nvPicPr>
          <p:cNvPr id="23"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9950" y="550863"/>
            <a:ext cx="20177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ktangel 40"/>
          <p:cNvSpPr>
            <a:spLocks noChangeArrowheads="1"/>
          </p:cNvSpPr>
          <p:nvPr userDrawn="1"/>
        </p:nvSpPr>
        <p:spPr bwMode="auto">
          <a:xfrm>
            <a:off x="-2124075" y="2060575"/>
            <a:ext cx="201612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90000" tIns="90000" rIns="90000" bIns="9000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base" hangingPunct="1">
              <a:spcBef>
                <a:spcPct val="0"/>
              </a:spcBef>
              <a:spcAft>
                <a:spcPts val="600"/>
              </a:spcAft>
            </a:pPr>
            <a:r>
              <a:rPr lang="da-DK" altLang="da-DK" sz="1200" noProof="1" smtClean="0">
                <a:solidFill>
                  <a:srgbClr val="050046"/>
                </a:solidFill>
              </a:rPr>
              <a:t>Husk at vælge korrekt </a:t>
            </a:r>
            <a:r>
              <a:rPr lang="da-DK" altLang="da-DK" sz="1200" i="1" noProof="1" smtClean="0">
                <a:solidFill>
                  <a:srgbClr val="050046"/>
                </a:solidFill>
              </a:rPr>
              <a:t>layout</a:t>
            </a:r>
            <a:r>
              <a:rPr lang="da-DK" altLang="da-DK" sz="1200" noProof="1" smtClean="0">
                <a:solidFill>
                  <a:srgbClr val="050046"/>
                </a:solidFill>
              </a:rPr>
              <a:t> for hvert dias:</a:t>
            </a:r>
          </a:p>
          <a:p>
            <a:pPr eaLnBrk="1" fontAlgn="base" hangingPunct="1">
              <a:spcBef>
                <a:spcPct val="0"/>
              </a:spcBef>
              <a:spcAft>
                <a:spcPts val="600"/>
              </a:spcAft>
            </a:pPr>
            <a:r>
              <a:rPr lang="da-DK" altLang="da-DK" sz="1200" noProof="1" smtClean="0">
                <a:solidFill>
                  <a:srgbClr val="050046"/>
                </a:solidFill>
              </a:rPr>
              <a:t>Klik med højre musetast på dias i ruden til venstre i skærmbilledet og vælg ‘Layout’ – Du kan f.eks. vælge ‘Titeldias’ for at fjerne baggrundsfarve på dette dias.</a:t>
            </a:r>
          </a:p>
          <a:p>
            <a:pPr eaLnBrk="1" fontAlgn="base" hangingPunct="1">
              <a:spcBef>
                <a:spcPct val="0"/>
              </a:spcBef>
              <a:spcAft>
                <a:spcPts val="600"/>
              </a:spcAft>
              <a:buFont typeface="Arial" pitchFamily="34" charset="0"/>
              <a:buNone/>
            </a:pPr>
            <a:r>
              <a:rPr lang="da-DK" altLang="da-DK" sz="1200" noProof="1" smtClean="0">
                <a:solidFill>
                  <a:srgbClr val="050046"/>
                </a:solidFill>
              </a:rPr>
              <a:t>Eller klik på fanen ‘Start-side’ og derefter i under-kanten af ‘Nyt dias’ på fanen’ for at indsætte et nyt dias med et bestemt layout.</a:t>
            </a:r>
          </a:p>
          <a:p>
            <a:pPr eaLnBrk="1" fontAlgn="base" hangingPunct="1">
              <a:spcBef>
                <a:spcPct val="0"/>
              </a:spcBef>
              <a:spcAft>
                <a:spcPts val="600"/>
              </a:spcAft>
              <a:buFont typeface="Arial" pitchFamily="34" charset="0"/>
              <a:buNone/>
            </a:pPr>
            <a:r>
              <a:rPr lang="da-DK" altLang="da-DK" sz="1200" noProof="1" smtClean="0">
                <a:solidFill>
                  <a:srgbClr val="050046"/>
                </a:solidFill>
              </a:rPr>
              <a:t>Du kan slette streger på dias – Klik med højre musetast på dias i ruden til venstre i skærmbilledet og vælg ‘Nulstil dias’ for at få stregerne tilbage.</a:t>
            </a:r>
          </a:p>
        </p:txBody>
      </p:sp>
      <p:sp>
        <p:nvSpPr>
          <p:cNvPr id="5122" name="Rectangle 2"/>
          <p:cNvSpPr>
            <a:spLocks noGrp="1" noChangeArrowheads="1"/>
          </p:cNvSpPr>
          <p:nvPr>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32" name="Pladsholder til billede 4"/>
          <p:cNvSpPr>
            <a:spLocks noGrp="1"/>
          </p:cNvSpPr>
          <p:nvPr>
            <p:ph type="pic" sz="quarter" idx="17"/>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pPr lvl="0"/>
            <a:r>
              <a:rPr lang="da-DK" noProof="0" smtClean="0"/>
              <a:t>Klik på ikonet for at tilføje et billede</a:t>
            </a:r>
            <a:endParaRPr lang="da-DK" noProof="0" dirty="0"/>
          </a:p>
        </p:txBody>
      </p:sp>
      <p:sp>
        <p:nvSpPr>
          <p:cNvPr id="33" name="Pladsholder til billede 8"/>
          <p:cNvSpPr>
            <a:spLocks noGrp="1"/>
          </p:cNvSpPr>
          <p:nvPr>
            <p:ph type="pic" sz="quarter" idx="18"/>
          </p:nvPr>
        </p:nvSpPr>
        <p:spPr>
          <a:xfrm rot="20820000">
            <a:off x="435600" y="5788800"/>
            <a:ext cx="8676000" cy="0"/>
          </a:xfrm>
          <a:ln>
            <a:solidFill>
              <a:schemeClr val="bg1"/>
            </a:solidFill>
          </a:ln>
        </p:spPr>
        <p:txBody>
          <a:bodyPr/>
          <a:lstStyle>
            <a:lvl1pPr marL="0" indent="0">
              <a:buNone/>
              <a:defRPr/>
            </a:lvl1pPr>
          </a:lstStyle>
          <a:p>
            <a:pPr lvl="0"/>
            <a:r>
              <a:rPr lang="da-DK" noProof="0" smtClean="0"/>
              <a:t>Klik på ikonet for at tilføje et billede</a:t>
            </a:r>
            <a:endParaRPr lang="da-DK" noProof="0" dirty="0"/>
          </a:p>
        </p:txBody>
      </p:sp>
      <p:sp>
        <p:nvSpPr>
          <p:cNvPr id="25" name="Rectangle 4"/>
          <p:cNvSpPr>
            <a:spLocks noGrp="1" noChangeArrowheads="1"/>
          </p:cNvSpPr>
          <p:nvPr userDrawn="1">
            <p:ph type="dt" sz="half" idx="19"/>
          </p:nvPr>
        </p:nvSpPr>
        <p:spPr/>
        <p:txBody>
          <a:bodyPr/>
          <a:lstStyle>
            <a:lvl1pPr>
              <a:defRPr smtClean="0">
                <a:solidFill>
                  <a:schemeClr val="bg1"/>
                </a:solidFill>
              </a:defRPr>
            </a:lvl1pPr>
          </a:lstStyle>
          <a:p>
            <a:pPr>
              <a:defRPr/>
            </a:pPr>
            <a:fld id="{92F6BF2C-CD58-42B3-9A80-73EE03740732}" type="datetime1">
              <a:rPr lang="da-DK">
                <a:solidFill>
                  <a:srgbClr val="000000"/>
                </a:solidFill>
              </a:rPr>
              <a:pPr>
                <a:defRPr/>
              </a:pPr>
              <a:t>20-05-2014</a:t>
            </a:fld>
            <a:endParaRPr lang="da-DK" dirty="0">
              <a:solidFill>
                <a:srgbClr val="000000"/>
              </a:solidFill>
            </a:endParaRPr>
          </a:p>
        </p:txBody>
      </p:sp>
      <p:sp>
        <p:nvSpPr>
          <p:cNvPr id="26" name="Rectangle 5"/>
          <p:cNvSpPr>
            <a:spLocks noGrp="1" noChangeArrowheads="1"/>
          </p:cNvSpPr>
          <p:nvPr userDrawn="1">
            <p:ph type="ftr" sz="quarter" idx="20"/>
          </p:nvPr>
        </p:nvSpPr>
        <p:spPr/>
        <p:txBody>
          <a:bodyPr/>
          <a:lstStyle>
            <a:lvl1pPr>
              <a:defRPr dirty="0">
                <a:solidFill>
                  <a:schemeClr val="bg1"/>
                </a:solidFill>
              </a:defRPr>
            </a:lvl1pPr>
          </a:lstStyle>
          <a:p>
            <a:pPr>
              <a:defRPr/>
            </a:pPr>
            <a:endParaRPr lang="da-DK">
              <a:solidFill>
                <a:srgbClr val="000000"/>
              </a:solidFill>
            </a:endParaRPr>
          </a:p>
        </p:txBody>
      </p:sp>
      <p:sp>
        <p:nvSpPr>
          <p:cNvPr id="27" name="Rectangle 6"/>
          <p:cNvSpPr>
            <a:spLocks noGrp="1" noChangeArrowheads="1"/>
          </p:cNvSpPr>
          <p:nvPr userDrawn="1">
            <p:ph type="sldNum" sz="quarter" idx="21"/>
          </p:nvPr>
        </p:nvSpPr>
        <p:spPr>
          <a:xfrm>
            <a:off x="8045450" y="6276975"/>
            <a:ext cx="252413" cy="144463"/>
          </a:xfrm>
        </p:spPr>
        <p:txBody>
          <a:bodyPr/>
          <a:lstStyle>
            <a:lvl1pPr>
              <a:defRPr smtClean="0">
                <a:solidFill>
                  <a:schemeClr val="bg1"/>
                </a:solidFill>
              </a:defRPr>
            </a:lvl1pPr>
          </a:lstStyle>
          <a:p>
            <a:pPr>
              <a:defRPr/>
            </a:pPr>
            <a:fld id="{E34F4979-A36C-4BBF-AD76-EBD37FE4D90E}" type="slidenum">
              <a:rPr lang="da-DK">
                <a:solidFill>
                  <a:srgbClr val="000000"/>
                </a:solidFill>
              </a:rPr>
              <a:pPr>
                <a:defRPr/>
              </a:pPr>
              <a:t>‹nr.›</a:t>
            </a:fld>
            <a:endParaRPr lang="da-DK" dirty="0">
              <a:solidFill>
                <a:srgbClr val="000000"/>
              </a:solidFill>
            </a:endParaRPr>
          </a:p>
        </p:txBody>
      </p:sp>
    </p:spTree>
    <p:extLst>
      <p:ext uri="{BB962C8B-B14F-4D97-AF65-F5344CB8AC3E}">
        <p14:creationId xmlns:p14="http://schemas.microsoft.com/office/powerpoint/2010/main" val="3745382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tx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tx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tx1"/>
                </a:solidFill>
              </a:defRPr>
            </a:lvl1pPr>
          </a:lstStyle>
          <a:p>
            <a:pPr>
              <a:defRPr/>
            </a:pPr>
            <a:fld id="{E58BBA9B-BD26-42EF-AC34-0DFE220AF99E}" type="datetime1">
              <a:rPr lang="da-DK">
                <a:solidFill>
                  <a:srgbClr val="03001E"/>
                </a:solidFill>
              </a:rPr>
              <a:pPr>
                <a:defRPr/>
              </a:pPr>
              <a:t>20-05-2014</a:t>
            </a:fld>
            <a:endParaRPr lang="da-DK" dirty="0">
              <a:solidFill>
                <a:srgbClr val="03001E"/>
              </a:solidFill>
            </a:endParaRPr>
          </a:p>
        </p:txBody>
      </p:sp>
      <p:sp>
        <p:nvSpPr>
          <p:cNvPr id="25" name="Rectangle 5"/>
          <p:cNvSpPr>
            <a:spLocks noGrp="1" noChangeArrowheads="1"/>
          </p:cNvSpPr>
          <p:nvPr userDrawn="1">
            <p:ph type="ftr" sz="quarter" idx="11"/>
          </p:nvPr>
        </p:nvSpPr>
        <p:spPr/>
        <p:txBody>
          <a:bodyPr/>
          <a:lstStyle>
            <a:lvl1pPr>
              <a:defRPr dirty="0">
                <a:solidFill>
                  <a:schemeClr val="tx1"/>
                </a:solidFill>
              </a:defRPr>
            </a:lvl1pPr>
          </a:lstStyle>
          <a:p>
            <a:pPr>
              <a:defRPr/>
            </a:pPr>
            <a:endParaRPr lang="da-DK">
              <a:solidFill>
                <a:srgbClr val="03001E"/>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tx1"/>
                </a:solidFill>
              </a:defRPr>
            </a:lvl1pPr>
          </a:lstStyle>
          <a:p>
            <a:pPr>
              <a:defRPr/>
            </a:pPr>
            <a:fld id="{EC76A8B5-4C48-4E7E-82D4-69B97B68FE76}" type="slidenum">
              <a:rPr lang="da-DK">
                <a:solidFill>
                  <a:srgbClr val="03001E"/>
                </a:solidFill>
              </a:rPr>
              <a:pPr>
                <a:defRPr/>
              </a:pPr>
              <a:t>‹nr.›</a:t>
            </a:fld>
            <a:endParaRPr lang="da-DK" dirty="0">
              <a:solidFill>
                <a:srgbClr val="03001E"/>
              </a:solidFill>
            </a:endParaRPr>
          </a:p>
        </p:txBody>
      </p:sp>
      <p:sp>
        <p:nvSpPr>
          <p:cNvPr id="69" name="Rektangel 68"/>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pic>
        <p:nvPicPr>
          <p:cNvPr id="70"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80" y="546646"/>
            <a:ext cx="2016224"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ktangel 70"/>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102" name="Pladsholder til tekst 81"/>
          <p:cNvSpPr>
            <a:spLocks noGrp="1"/>
          </p:cNvSpPr>
          <p:nvPr>
            <p:ph type="body" sz="quarter" idx="15" hasCustomPrompt="1"/>
          </p:nvPr>
        </p:nvSpPr>
        <p:spPr>
          <a:xfrm rot="20844921">
            <a:off x="435342" y="5787343"/>
            <a:ext cx="8676000" cy="0"/>
          </a:xfrm>
          <a:prstGeom prst="rect">
            <a:avLst/>
          </a:prstGeom>
          <a:ln w="0">
            <a:solidFill>
              <a:schemeClr val="tx2"/>
            </a:solidFill>
          </a:ln>
        </p:spPr>
        <p:txBody>
          <a:bodyPr/>
          <a:lstStyle>
            <a:lvl1pPr marL="0" indent="0">
              <a:buNone/>
              <a:defRPr/>
            </a:lvl1pPr>
          </a:lstStyle>
          <a:p>
            <a:pPr lvl="0"/>
            <a:r>
              <a:rPr lang="da-DK" dirty="0" smtClean="0"/>
              <a:t> </a:t>
            </a:r>
            <a:endParaRPr lang="da-DK" dirty="0"/>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30" name="Pladsholder til billede 4"/>
          <p:cNvSpPr>
            <a:spLocks noGrp="1"/>
          </p:cNvSpPr>
          <p:nvPr>
            <p:ph type="pic" sz="quarter" idx="17" hasCustomPrompt="1"/>
          </p:nvPr>
        </p:nvSpPr>
        <p:spPr>
          <a:xfrm rot="19980000">
            <a:off x="-14400" y="626400"/>
            <a:ext cx="2196000" cy="0"/>
          </a:xfrm>
          <a:ln>
            <a:solidFill>
              <a:schemeClr val="tx2"/>
            </a:solidFill>
          </a:ln>
        </p:spPr>
        <p:txBody>
          <a:bodyPr/>
          <a:lstStyle>
            <a:lvl1pPr marL="0" indent="0">
              <a:buFont typeface="Arial" pitchFamily="34" charset="0"/>
              <a:buNone/>
              <a:defRPr baseline="0"/>
            </a:lvl1pPr>
          </a:lstStyle>
          <a:p>
            <a:r>
              <a:rPr lang="da-DK" dirty="0" smtClean="0"/>
              <a:t> </a:t>
            </a:r>
            <a:endParaRPr lang="da-DK" dirty="0"/>
          </a:p>
        </p:txBody>
      </p:sp>
    </p:spTree>
    <p:extLst>
      <p:ext uri="{BB962C8B-B14F-4D97-AF65-F5344CB8AC3E}">
        <p14:creationId xmlns:p14="http://schemas.microsoft.com/office/powerpoint/2010/main" val="157477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C0C2E83E-1EC3-481A-B748-289D82086502}" type="datetimeFigureOut">
              <a:rPr lang="da-DK" smtClean="0"/>
              <a:t>20-05-2014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842400" y="1389600"/>
            <a:ext cx="7455600" cy="792000"/>
          </a:xfrm>
        </p:spPr>
        <p:txBody>
          <a:bodyPr/>
          <a:lstStyle>
            <a:lvl1pPr>
              <a:defRPr lang="da-DK" dirty="0">
                <a:solidFill>
                  <a:schemeClr val="tx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tx1"/>
                </a:solidFill>
              </a:defRPr>
            </a:lvl1pPr>
            <a:lvl2pPr>
              <a:defRPr lang="en-US" sz="1600" dirty="0" smtClean="0">
                <a:solidFill>
                  <a:schemeClr val="tx1"/>
                </a:solidFill>
              </a:defRPr>
            </a:lvl2pPr>
            <a:lvl3pPr>
              <a:defRPr lang="en-US" sz="1600" dirty="0" smtClean="0">
                <a:solidFill>
                  <a:schemeClr val="tx1"/>
                </a:solidFill>
              </a:defRPr>
            </a:lvl3pPr>
            <a:lvl4pPr>
              <a:defRPr lang="en-US" sz="1600" dirty="0" smtClean="0">
                <a:solidFill>
                  <a:schemeClr val="tx1"/>
                </a:solidFill>
              </a:defRPr>
            </a:lvl4pPr>
            <a:lvl5pPr>
              <a:defRPr lang="da-DK" sz="1600" dirty="0">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tx1"/>
                </a:solidFill>
              </a:defRPr>
            </a:lvl1pPr>
          </a:lstStyle>
          <a:p>
            <a:pPr>
              <a:defRPr/>
            </a:pPr>
            <a:fld id="{528AC7AB-24A5-4813-977F-FDC1B804F14E}" type="datetime1">
              <a:rPr lang="da-DK">
                <a:solidFill>
                  <a:srgbClr val="03001E"/>
                </a:solidFill>
              </a:rPr>
              <a:pPr>
                <a:defRPr/>
              </a:pPr>
              <a:t>20-05-2014</a:t>
            </a:fld>
            <a:endParaRPr dirty="0">
              <a:solidFill>
                <a:srgbClr val="03001E"/>
              </a:solidFill>
            </a:endParaRPr>
          </a:p>
        </p:txBody>
      </p:sp>
      <p:sp>
        <p:nvSpPr>
          <p:cNvPr id="25" name="Footer Placeholder 4"/>
          <p:cNvSpPr>
            <a:spLocks noGrp="1"/>
          </p:cNvSpPr>
          <p:nvPr>
            <p:ph type="ftr" sz="quarter" idx="11"/>
          </p:nvPr>
        </p:nvSpPr>
        <p:spPr/>
        <p:txBody>
          <a:bodyPr/>
          <a:lstStyle>
            <a:lvl1pPr>
              <a:defRPr lang="da-DK">
                <a:solidFill>
                  <a:schemeClr val="tx1"/>
                </a:solidFill>
              </a:defRPr>
            </a:lvl1pPr>
          </a:lstStyle>
          <a:p>
            <a:pPr>
              <a:defRPr/>
            </a:pPr>
            <a:endParaRPr dirty="0">
              <a:solidFill>
                <a:srgbClr val="03001E"/>
              </a:solidFill>
            </a:endParaRPr>
          </a:p>
        </p:txBody>
      </p:sp>
      <p:sp>
        <p:nvSpPr>
          <p:cNvPr id="26" name="Slide Number Placeholder 5"/>
          <p:cNvSpPr>
            <a:spLocks noGrp="1"/>
          </p:cNvSpPr>
          <p:nvPr>
            <p:ph type="sldNum" sz="quarter" idx="12"/>
          </p:nvPr>
        </p:nvSpPr>
        <p:spPr/>
        <p:txBody>
          <a:bodyPr/>
          <a:lstStyle>
            <a:lvl1pPr>
              <a:defRPr smtClean="0">
                <a:solidFill>
                  <a:schemeClr val="tx1"/>
                </a:solidFill>
              </a:defRPr>
            </a:lvl1pPr>
          </a:lstStyle>
          <a:p>
            <a:pPr>
              <a:defRPr/>
            </a:pPr>
            <a:fld id="{406A62B3-44A3-438B-BFA8-182113035C79}" type="slidenum">
              <a:rPr lang="da-DK">
                <a:solidFill>
                  <a:srgbClr val="03001E"/>
                </a:solidFill>
              </a:rPr>
              <a:pPr>
                <a:defRPr/>
              </a:pPr>
              <a:t>‹nr.›</a:t>
            </a:fld>
            <a:endParaRPr lang="da-DK" dirty="0">
              <a:solidFill>
                <a:srgbClr val="03001E"/>
              </a:solidFill>
            </a:endParaRPr>
          </a:p>
        </p:txBody>
      </p:sp>
      <p:sp>
        <p:nvSpPr>
          <p:cNvPr id="84" name="Pladsholder til tekst 81"/>
          <p:cNvSpPr>
            <a:spLocks noGrp="1"/>
          </p:cNvSpPr>
          <p:nvPr>
            <p:ph type="body" sz="quarter" idx="15" hasCustomPrompt="1"/>
          </p:nvPr>
        </p:nvSpPr>
        <p:spPr>
          <a:xfrm rot="20844921">
            <a:off x="435342" y="5787343"/>
            <a:ext cx="8676000" cy="0"/>
          </a:xfrm>
          <a:prstGeom prst="rect">
            <a:avLst/>
          </a:prstGeom>
          <a:ln w="0">
            <a:solidFill>
              <a:schemeClr val="tx2"/>
            </a:solidFill>
          </a:ln>
        </p:spPr>
        <p:txBody>
          <a:bodyPr/>
          <a:lstStyle>
            <a:lvl1pPr marL="0" indent="0">
              <a:buNone/>
              <a:defRPr/>
            </a:lvl1pPr>
          </a:lstStyle>
          <a:p>
            <a:pPr lvl="0"/>
            <a:r>
              <a:rPr lang="da-DK" dirty="0" smtClean="0"/>
              <a:t> </a:t>
            </a:r>
            <a:endParaRPr lang="da-DK" dirty="0"/>
          </a:p>
        </p:txBody>
      </p:sp>
      <p:pic>
        <p:nvPicPr>
          <p:cNvPr id="11"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2" y="547550"/>
            <a:ext cx="2016000"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4" name="Rektangel 13"/>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grpSp>
        <p:nvGrpSpPr>
          <p:cNvPr id="13" name="Gruppe 12"/>
          <p:cNvGrpSpPr/>
          <p:nvPr userDrawn="1"/>
        </p:nvGrpSpPr>
        <p:grpSpPr>
          <a:xfrm>
            <a:off x="7618413" y="5483225"/>
            <a:ext cx="685800" cy="623889"/>
            <a:chOff x="7618413" y="5483225"/>
            <a:chExt cx="685800" cy="623889"/>
          </a:xfrm>
        </p:grpSpPr>
        <p:sp>
          <p:nvSpPr>
            <p:cNvPr id="15"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32" name="Pladsholder til billede 4"/>
          <p:cNvSpPr>
            <a:spLocks noGrp="1"/>
          </p:cNvSpPr>
          <p:nvPr>
            <p:ph type="pic" sz="quarter" idx="17" hasCustomPrompt="1"/>
          </p:nvPr>
        </p:nvSpPr>
        <p:spPr>
          <a:xfrm rot="19980000">
            <a:off x="-14400" y="626400"/>
            <a:ext cx="2196000" cy="0"/>
          </a:xfrm>
          <a:ln>
            <a:solidFill>
              <a:schemeClr val="tx2"/>
            </a:solidFill>
          </a:ln>
        </p:spPr>
        <p:txBody>
          <a:bodyPr/>
          <a:lstStyle>
            <a:lvl1pPr marL="0" indent="0">
              <a:buFont typeface="Arial" pitchFamily="34" charset="0"/>
              <a:buNone/>
              <a:defRPr baseline="0"/>
            </a:lvl1pPr>
          </a:lstStyle>
          <a:p>
            <a:r>
              <a:rPr lang="da-DK" dirty="0" smtClean="0"/>
              <a:t> </a:t>
            </a:r>
            <a:endParaRPr lang="da-DK" dirty="0"/>
          </a:p>
        </p:txBody>
      </p:sp>
    </p:spTree>
    <p:extLst>
      <p:ext uri="{BB962C8B-B14F-4D97-AF65-F5344CB8AC3E}">
        <p14:creationId xmlns:p14="http://schemas.microsoft.com/office/powerpoint/2010/main" val="2441755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tat dias">
    <p:spTree>
      <p:nvGrpSpPr>
        <p:cNvPr id="1" name=""/>
        <p:cNvGrpSpPr/>
        <p:nvPr/>
      </p:nvGrpSpPr>
      <p:grpSpPr>
        <a:xfrm>
          <a:off x="0" y="0"/>
          <a:ext cx="0" cy="0"/>
          <a:chOff x="0" y="0"/>
          <a:chExt cx="0" cy="0"/>
        </a:xfrm>
      </p:grpSpPr>
      <p:sp>
        <p:nvSpPr>
          <p:cNvPr id="2" name="Title 1"/>
          <p:cNvSpPr>
            <a:spLocks noGrp="1"/>
          </p:cNvSpPr>
          <p:nvPr>
            <p:ph type="title"/>
          </p:nvPr>
        </p:nvSpPr>
        <p:spPr>
          <a:xfrm>
            <a:off x="842400" y="1393200"/>
            <a:ext cx="7455600" cy="2322000"/>
          </a:xfrm>
        </p:spPr>
        <p:txBody>
          <a:bodyPr/>
          <a:lstStyle>
            <a:lvl1pPr algn="r">
              <a:defRPr>
                <a:solidFill>
                  <a:schemeClr val="tx2"/>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tx2"/>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tx2"/>
                </a:solidFill>
              </a:defRPr>
            </a:lvl1pPr>
          </a:lstStyle>
          <a:p>
            <a:pPr>
              <a:defRPr/>
            </a:pPr>
            <a:fld id="{957AC18C-4BB0-42F9-A69C-2B59B739FDEC}" type="datetime1">
              <a:rPr lang="da-DK">
                <a:solidFill>
                  <a:srgbClr val="18305A"/>
                </a:solidFill>
              </a:rPr>
              <a:pPr>
                <a:defRPr/>
              </a:pPr>
              <a:t>20-05-2014</a:t>
            </a:fld>
            <a:endParaRPr lang="da-DK" dirty="0">
              <a:solidFill>
                <a:srgbClr val="18305A"/>
              </a:solidFill>
            </a:endParaRPr>
          </a:p>
        </p:txBody>
      </p:sp>
      <p:sp>
        <p:nvSpPr>
          <p:cNvPr id="6" name="Footer Placeholder 3"/>
          <p:cNvSpPr>
            <a:spLocks noGrp="1"/>
          </p:cNvSpPr>
          <p:nvPr>
            <p:ph type="ftr" sz="quarter" idx="15"/>
          </p:nvPr>
        </p:nvSpPr>
        <p:spPr/>
        <p:txBody>
          <a:bodyPr/>
          <a:lstStyle>
            <a:lvl1pPr>
              <a:defRPr dirty="0">
                <a:solidFill>
                  <a:schemeClr val="tx2"/>
                </a:solidFill>
              </a:defRPr>
            </a:lvl1pPr>
          </a:lstStyle>
          <a:p>
            <a:pPr>
              <a:defRPr/>
            </a:pPr>
            <a:endParaRPr lang="da-DK">
              <a:solidFill>
                <a:srgbClr val="18305A"/>
              </a:solidFill>
            </a:endParaRPr>
          </a:p>
        </p:txBody>
      </p:sp>
      <p:sp>
        <p:nvSpPr>
          <p:cNvPr id="7" name="Slide Number Placeholder 4"/>
          <p:cNvSpPr>
            <a:spLocks noGrp="1"/>
          </p:cNvSpPr>
          <p:nvPr>
            <p:ph type="sldNum" sz="quarter" idx="16"/>
          </p:nvPr>
        </p:nvSpPr>
        <p:spPr/>
        <p:txBody>
          <a:bodyPr/>
          <a:lstStyle>
            <a:lvl1pPr>
              <a:defRPr smtClean="0">
                <a:solidFill>
                  <a:schemeClr val="tx2"/>
                </a:solidFill>
              </a:defRPr>
            </a:lvl1pPr>
          </a:lstStyle>
          <a:p>
            <a:pPr>
              <a:defRPr/>
            </a:pPr>
            <a:fld id="{EA236A6A-DAB1-4A7F-8E68-5B86FDD73589}" type="slidenum">
              <a:rPr lang="da-DK">
                <a:solidFill>
                  <a:srgbClr val="18305A"/>
                </a:solidFill>
              </a:rPr>
              <a:pPr>
                <a:defRPr/>
              </a:pPr>
              <a:t>‹nr.›</a:t>
            </a:fld>
            <a:endParaRPr lang="da-DK" dirty="0">
              <a:solidFill>
                <a:srgbClr val="18305A"/>
              </a:solidFill>
            </a:endParaRPr>
          </a:p>
        </p:txBody>
      </p:sp>
      <p:sp>
        <p:nvSpPr>
          <p:cNvPr id="10" name="Rektangel 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3" name="Rektangel 12"/>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grpSp>
        <p:nvGrpSpPr>
          <p:cNvPr id="14" name="Gruppe 13"/>
          <p:cNvGrpSpPr/>
          <p:nvPr userDrawn="1"/>
        </p:nvGrpSpPr>
        <p:grpSpPr>
          <a:xfrm>
            <a:off x="7618413" y="5483225"/>
            <a:ext cx="685800" cy="623889"/>
            <a:chOff x="7618413" y="5483225"/>
            <a:chExt cx="685800" cy="623889"/>
          </a:xfrm>
        </p:grpSpPr>
        <p:sp>
          <p:nvSpPr>
            <p:cNvPr id="15"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pic>
        <p:nvPicPr>
          <p:cNvPr id="29"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ladsholder til tekst 81"/>
          <p:cNvSpPr>
            <a:spLocks noGrp="1"/>
          </p:cNvSpPr>
          <p:nvPr>
            <p:ph type="body" sz="quarter" idx="17" hasCustomPrompt="1"/>
          </p:nvPr>
        </p:nvSpPr>
        <p:spPr>
          <a:xfrm rot="20844921">
            <a:off x="435342" y="5787343"/>
            <a:ext cx="8676000" cy="0"/>
          </a:xfrm>
          <a:prstGeom prst="rect">
            <a:avLst/>
          </a:prstGeom>
          <a:ln w="0">
            <a:solidFill>
              <a:schemeClr val="tx2"/>
            </a:solidFill>
          </a:ln>
        </p:spPr>
        <p:txBody>
          <a:bodyPr/>
          <a:lstStyle>
            <a:lvl1pPr marL="0" indent="0">
              <a:buNone/>
              <a:defRPr/>
            </a:lvl1pPr>
          </a:lstStyle>
          <a:p>
            <a:pPr lvl="0"/>
            <a:r>
              <a:rPr lang="da-DK" dirty="0" smtClean="0"/>
              <a:t> </a:t>
            </a:r>
            <a:endParaRPr lang="da-DK" dirty="0"/>
          </a:p>
        </p:txBody>
      </p:sp>
      <p:sp>
        <p:nvSpPr>
          <p:cNvPr id="31" name="Pladsholder til billede 4"/>
          <p:cNvSpPr>
            <a:spLocks noGrp="1"/>
          </p:cNvSpPr>
          <p:nvPr>
            <p:ph type="pic" sz="quarter" idx="18" hasCustomPrompt="1"/>
          </p:nvPr>
        </p:nvSpPr>
        <p:spPr>
          <a:xfrm rot="19980000">
            <a:off x="-14400" y="626400"/>
            <a:ext cx="2196000" cy="0"/>
          </a:xfrm>
          <a:ln>
            <a:solidFill>
              <a:schemeClr val="tx2"/>
            </a:solidFill>
          </a:ln>
        </p:spPr>
        <p:txBody>
          <a:bodyPr/>
          <a:lstStyle>
            <a:lvl1pPr marL="0" indent="0">
              <a:buFont typeface="Arial" pitchFamily="34" charset="0"/>
              <a:buNone/>
              <a:defRPr baseline="0"/>
            </a:lvl1pPr>
          </a:lstStyle>
          <a:p>
            <a:r>
              <a:rPr lang="da-DK" dirty="0" smtClean="0"/>
              <a:t> </a:t>
            </a:r>
            <a:endParaRPr lang="da-DK" dirty="0"/>
          </a:p>
        </p:txBody>
      </p:sp>
    </p:spTree>
    <p:extLst>
      <p:ext uri="{BB962C8B-B14F-4D97-AF65-F5344CB8AC3E}">
        <p14:creationId xmlns:p14="http://schemas.microsoft.com/office/powerpoint/2010/main" val="1562445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lvl1pPr>
          </a:lstStyle>
          <a:p>
            <a:pPr>
              <a:defRPr/>
            </a:pPr>
            <a:fld id="{7072BDCF-814E-4D97-B6EE-0EDAE3481815}" type="datetime1">
              <a:rPr lang="da-DK" smtClean="0">
                <a:solidFill>
                  <a:srgbClr val="03001E"/>
                </a:solidFill>
              </a:rPr>
              <a:pPr>
                <a:defRPr/>
              </a:pPr>
              <a:t>20-05-2014</a:t>
            </a:fld>
            <a:endParaRPr lang="da-DK" dirty="0">
              <a:solidFill>
                <a:srgbClr val="03001E"/>
              </a:solidFill>
            </a:endParaRPr>
          </a:p>
        </p:txBody>
      </p:sp>
      <p:sp>
        <p:nvSpPr>
          <p:cNvPr id="7" name="Rectangle 10"/>
          <p:cNvSpPr>
            <a:spLocks noGrp="1" noChangeArrowheads="1"/>
          </p:cNvSpPr>
          <p:nvPr>
            <p:ph type="ftr" sz="quarter" idx="15"/>
          </p:nvPr>
        </p:nvSpPr>
        <p:spPr>
          <a:ln/>
        </p:spPr>
        <p:txBody>
          <a:bodyPr/>
          <a:lstStyle>
            <a:lvl1pPr>
              <a:defRPr/>
            </a:lvl1pPr>
          </a:lstStyle>
          <a:p>
            <a:pPr>
              <a:defRPr/>
            </a:pPr>
            <a:endParaRPr lang="da-DK">
              <a:solidFill>
                <a:srgbClr val="03001E"/>
              </a:solidFill>
            </a:endParaRPr>
          </a:p>
        </p:txBody>
      </p:sp>
      <p:sp>
        <p:nvSpPr>
          <p:cNvPr id="8" name="Rectangle 11"/>
          <p:cNvSpPr>
            <a:spLocks noGrp="1" noChangeArrowheads="1"/>
          </p:cNvSpPr>
          <p:nvPr>
            <p:ph type="sldNum" sz="quarter" idx="16"/>
          </p:nvPr>
        </p:nvSpPr>
        <p:spPr>
          <a:ln/>
        </p:spPr>
        <p:txBody>
          <a:bodyPr/>
          <a:lstStyle>
            <a:lvl1pPr>
              <a:defRPr/>
            </a:lvl1pPr>
          </a:lstStyle>
          <a:p>
            <a:pPr>
              <a:defRPr/>
            </a:pPr>
            <a:fld id="{C5209DEC-EC2B-4397-B605-0D91C73CFF2B}" type="slidenum">
              <a:rPr lang="da-DK">
                <a:solidFill>
                  <a:srgbClr val="03001E"/>
                </a:solidFill>
              </a:rPr>
              <a:pPr>
                <a:defRPr/>
              </a:pPr>
              <a:t>‹nr.›</a:t>
            </a:fld>
            <a:endParaRPr lang="da-DK" dirty="0">
              <a:solidFill>
                <a:srgbClr val="03001E"/>
              </a:solidFill>
            </a:endParaRPr>
          </a:p>
        </p:txBody>
      </p:sp>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16"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52656" y="552012"/>
            <a:ext cx="200648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pe 13"/>
          <p:cNvGrpSpPr/>
          <p:nvPr userDrawn="1"/>
        </p:nvGrpSpPr>
        <p:grpSpPr>
          <a:xfrm>
            <a:off x="7618413" y="5483225"/>
            <a:ext cx="685800" cy="623889"/>
            <a:chOff x="7618413" y="5483225"/>
            <a:chExt cx="685800" cy="623889"/>
          </a:xfrm>
        </p:grpSpPr>
        <p:sp>
          <p:nvSpPr>
            <p:cNvPr id="17"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915929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dhold + tekstboks">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lvl1pPr>
          </a:lstStyle>
          <a:p>
            <a:pPr>
              <a:defRPr/>
            </a:pPr>
            <a:fld id="{7072BDCF-814E-4D97-B6EE-0EDAE3481815}" type="datetime1">
              <a:rPr lang="da-DK" smtClean="0">
                <a:solidFill>
                  <a:srgbClr val="03001E"/>
                </a:solidFill>
              </a:rPr>
              <a:pPr>
                <a:defRPr/>
              </a:pPr>
              <a:t>20-05-2014</a:t>
            </a:fld>
            <a:endParaRPr lang="da-DK" dirty="0">
              <a:solidFill>
                <a:srgbClr val="03001E"/>
              </a:solidFill>
            </a:endParaRPr>
          </a:p>
        </p:txBody>
      </p:sp>
      <p:sp>
        <p:nvSpPr>
          <p:cNvPr id="7" name="Rectangle 10"/>
          <p:cNvSpPr>
            <a:spLocks noGrp="1" noChangeArrowheads="1"/>
          </p:cNvSpPr>
          <p:nvPr>
            <p:ph type="ftr" sz="quarter" idx="15"/>
          </p:nvPr>
        </p:nvSpPr>
        <p:spPr>
          <a:ln/>
        </p:spPr>
        <p:txBody>
          <a:bodyPr/>
          <a:lstStyle>
            <a:lvl1pPr>
              <a:defRPr/>
            </a:lvl1pPr>
          </a:lstStyle>
          <a:p>
            <a:pPr>
              <a:defRPr/>
            </a:pPr>
            <a:endParaRPr lang="da-DK">
              <a:solidFill>
                <a:srgbClr val="03001E"/>
              </a:solidFill>
            </a:endParaRPr>
          </a:p>
        </p:txBody>
      </p:sp>
      <p:sp>
        <p:nvSpPr>
          <p:cNvPr id="8" name="Rectangle 11"/>
          <p:cNvSpPr>
            <a:spLocks noGrp="1" noChangeArrowheads="1"/>
          </p:cNvSpPr>
          <p:nvPr>
            <p:ph type="sldNum" sz="quarter" idx="16"/>
          </p:nvPr>
        </p:nvSpPr>
        <p:spPr>
          <a:ln/>
        </p:spPr>
        <p:txBody>
          <a:bodyPr/>
          <a:lstStyle>
            <a:lvl1pPr>
              <a:defRPr/>
            </a:lvl1pPr>
          </a:lstStyle>
          <a:p>
            <a:pPr>
              <a:defRPr/>
            </a:pPr>
            <a:fld id="{C5209DEC-EC2B-4397-B605-0D91C73CFF2B}" type="slidenum">
              <a:rPr lang="da-DK">
                <a:solidFill>
                  <a:srgbClr val="03001E"/>
                </a:solidFill>
              </a:rPr>
              <a:pPr>
                <a:defRPr/>
              </a:pPr>
              <a:t>‹nr.›</a:t>
            </a:fld>
            <a:endParaRPr lang="da-DK" dirty="0">
              <a:solidFill>
                <a:srgbClr val="03001E"/>
              </a:solidFill>
            </a:endParaRPr>
          </a:p>
        </p:txBody>
      </p:sp>
      <p:pic>
        <p:nvPicPr>
          <p:cNvPr id="12" name="Content Placeholder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52656" y="547550"/>
            <a:ext cx="200648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grpSp>
        <p:nvGrpSpPr>
          <p:cNvPr id="14" name="Gruppe 13"/>
          <p:cNvGrpSpPr/>
          <p:nvPr userDrawn="1"/>
        </p:nvGrpSpPr>
        <p:grpSpPr>
          <a:xfrm>
            <a:off x="7618413" y="5483225"/>
            <a:ext cx="685800" cy="623889"/>
            <a:chOff x="7618413" y="5483225"/>
            <a:chExt cx="685800" cy="623889"/>
          </a:xfrm>
        </p:grpSpPr>
        <p:sp>
          <p:nvSpPr>
            <p:cNvPr id="16"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1509074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 indholdsobjek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888763"/>
            <a:ext cx="3652838" cy="4628469"/>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78BD97BD-4FE1-49CA-93AC-0BE5DC519AB8}" type="datetime1">
              <a:rPr lang="da-DK" smtClean="0">
                <a:solidFill>
                  <a:srgbClr val="03001E"/>
                </a:solidFill>
              </a:rPr>
              <a:pPr>
                <a:defRPr/>
              </a:pPr>
              <a:t>20-05-2014</a:t>
            </a:fld>
            <a:endParaRPr lang="da-DK" dirty="0">
              <a:solidFill>
                <a:srgbClr val="03001E"/>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da-DK">
              <a:solidFill>
                <a:srgbClr val="03001E"/>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ED7ECFF-FA89-41CD-A3DC-20FDD1B474A7}" type="slidenum">
              <a:rPr lang="da-DK">
                <a:solidFill>
                  <a:srgbClr val="03001E"/>
                </a:solidFill>
              </a:rPr>
              <a:pPr>
                <a:defRPr/>
              </a:pPr>
              <a:t>‹nr.›</a:t>
            </a:fld>
            <a:endParaRPr lang="da-DK" dirty="0">
              <a:solidFill>
                <a:srgbClr val="03001E"/>
              </a:solidFill>
            </a:endParaRPr>
          </a:p>
        </p:txBody>
      </p:sp>
      <p:sp>
        <p:nvSpPr>
          <p:cNvPr id="17" name="Pladsholder til tekst 16"/>
          <p:cNvSpPr>
            <a:spLocks noGrp="1"/>
          </p:cNvSpPr>
          <p:nvPr>
            <p:ph type="body" sz="quarter" idx="24" hasCustomPrompt="1"/>
          </p:nvPr>
        </p:nvSpPr>
        <p:spPr>
          <a:xfrm>
            <a:off x="4643438" y="5565775"/>
            <a:ext cx="2952750" cy="212726"/>
          </a:xfrm>
        </p:spPr>
        <p:txBody>
          <a:bodyPr/>
          <a:lstStyle>
            <a:lvl1pPr marL="0" indent="0">
              <a:buNone/>
              <a:defRPr sz="900" i="1"/>
            </a:lvl1pPr>
            <a:lvl2pPr>
              <a:defRPr i="1"/>
            </a:lvl2pPr>
            <a:lvl3pPr>
              <a:defRPr i="1"/>
            </a:lvl3pPr>
            <a:lvl4pPr>
              <a:defRPr i="1"/>
            </a:lvl4pPr>
            <a:lvl5pPr>
              <a:defRPr i="1"/>
            </a:lvl5pPr>
          </a:lstStyle>
          <a:p>
            <a:pPr lvl="0"/>
            <a:r>
              <a:rPr lang="da-DK" dirty="0" smtClean="0"/>
              <a:t>Angiv kilde</a:t>
            </a:r>
          </a:p>
        </p:txBody>
      </p:sp>
      <p:sp>
        <p:nvSpPr>
          <p:cNvPr id="19" name="Rektangel 18"/>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 I</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7411" y="546251"/>
            <a:ext cx="2016000" cy="151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ktangel 20"/>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Det er muligt at udskifte diagrammet. Slet diagram-met og brug ikonerne på pladsholder til at indsætte indhold efter eget valg</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‘To indholds-objekter I’.</a:t>
            </a:r>
          </a:p>
        </p:txBody>
      </p:sp>
      <p:grpSp>
        <p:nvGrpSpPr>
          <p:cNvPr id="15" name="Gruppe 14"/>
          <p:cNvGrpSpPr/>
          <p:nvPr userDrawn="1"/>
        </p:nvGrpSpPr>
        <p:grpSpPr>
          <a:xfrm>
            <a:off x="7618413" y="5483225"/>
            <a:ext cx="685800" cy="623889"/>
            <a:chOff x="7618413" y="5483225"/>
            <a:chExt cx="685800" cy="623889"/>
          </a:xfrm>
        </p:grpSpPr>
        <p:sp>
          <p:nvSpPr>
            <p:cNvPr id="18"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1220845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pPr>
              <a:defRPr/>
            </a:pPr>
            <a:fld id="{099C86B4-6914-455E-9E97-52AF3821FD7D}" type="datetime1">
              <a:rPr lang="da-DK">
                <a:solidFill>
                  <a:srgbClr val="03001E"/>
                </a:solidFill>
              </a:rPr>
              <a:pPr>
                <a:defRPr/>
              </a:pPr>
              <a:t>20-05-2014</a:t>
            </a:fld>
            <a:endParaRPr lang="da-DK" dirty="0">
              <a:solidFill>
                <a:srgbClr val="03001E"/>
              </a:solidFill>
            </a:endParaRPr>
          </a:p>
        </p:txBody>
      </p:sp>
      <p:sp>
        <p:nvSpPr>
          <p:cNvPr id="4" name="Pladsholder til sidefod 3"/>
          <p:cNvSpPr>
            <a:spLocks noGrp="1"/>
          </p:cNvSpPr>
          <p:nvPr>
            <p:ph type="ftr" sz="quarter" idx="11"/>
          </p:nvPr>
        </p:nvSpPr>
        <p:spPr/>
        <p:txBody>
          <a:bodyPr/>
          <a:lstStyle/>
          <a:p>
            <a:pPr>
              <a:defRPr/>
            </a:pPr>
            <a:endParaRPr lang="da-DK">
              <a:solidFill>
                <a:srgbClr val="03001E"/>
              </a:solidFill>
            </a:endParaRPr>
          </a:p>
        </p:txBody>
      </p:sp>
      <p:sp>
        <p:nvSpPr>
          <p:cNvPr id="5" name="Pladsholder til diasnummer 4"/>
          <p:cNvSpPr>
            <a:spLocks noGrp="1"/>
          </p:cNvSpPr>
          <p:nvPr>
            <p:ph type="sldNum" sz="quarter" idx="12"/>
          </p:nvPr>
        </p:nvSpPr>
        <p:spPr/>
        <p:txBody>
          <a:bodyPr/>
          <a:lstStyle/>
          <a:p>
            <a:pPr>
              <a:defRPr/>
            </a:pPr>
            <a:fld id="{FF8781D9-8F8F-4B10-9E7A-CD725C92131A}" type="slidenum">
              <a:rPr lang="da-DK">
                <a:solidFill>
                  <a:srgbClr val="03001E"/>
                </a:solidFill>
              </a:rPr>
              <a:pPr>
                <a:defRPr/>
              </a:pPr>
              <a:t>‹nr.›</a:t>
            </a:fld>
            <a:endParaRPr lang="da-DK" dirty="0">
              <a:solidFill>
                <a:srgbClr val="03001E"/>
              </a:solidFill>
            </a:endParaRPr>
          </a:p>
        </p:txBody>
      </p:sp>
      <p:sp>
        <p:nvSpPr>
          <p:cNvPr id="7" name="Pladsholder til tekst 81"/>
          <p:cNvSpPr>
            <a:spLocks noGrp="1"/>
          </p:cNvSpPr>
          <p:nvPr>
            <p:ph type="body" sz="quarter" idx="23" hasCustomPrompt="1"/>
          </p:nvPr>
        </p:nvSpPr>
        <p:spPr>
          <a:xfrm rot="20844921">
            <a:off x="435342" y="5787343"/>
            <a:ext cx="8676000" cy="0"/>
          </a:xfrm>
          <a:prstGeom prst="rect">
            <a:avLst/>
          </a:prstGeom>
          <a:ln w="0">
            <a:solidFill>
              <a:schemeClr val="tx2"/>
            </a:solidFill>
          </a:ln>
        </p:spPr>
        <p:txBody>
          <a:bodyPr/>
          <a:lstStyle>
            <a:lvl1pPr marL="0" indent="0">
              <a:buNone/>
              <a:defRPr/>
            </a:lvl1pPr>
          </a:lstStyle>
          <a:p>
            <a:pPr lvl="0"/>
            <a:r>
              <a:rPr lang="da-DK" dirty="0" smtClean="0"/>
              <a:t> </a:t>
            </a:r>
            <a:endParaRPr lang="da-DK" dirty="0"/>
          </a:p>
        </p:txBody>
      </p:sp>
      <p:sp>
        <p:nvSpPr>
          <p:cNvPr id="8" name="Rektangel 7"/>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Kun titel</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1" y="546621"/>
            <a:ext cx="2016000"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Brug dette layout, hvis du vil placere objekter frit på dias – bortset fra titel.</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‘Kun titel’.</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grpSp>
        <p:nvGrpSpPr>
          <p:cNvPr id="11" name="Gruppe 10"/>
          <p:cNvGrpSpPr/>
          <p:nvPr userDrawn="1"/>
        </p:nvGrpSpPr>
        <p:grpSpPr>
          <a:xfrm>
            <a:off x="7618413" y="5483225"/>
            <a:ext cx="685800" cy="623889"/>
            <a:chOff x="7618413" y="5483225"/>
            <a:chExt cx="685800" cy="623889"/>
          </a:xfrm>
        </p:grpSpPr>
        <p:sp>
          <p:nvSpPr>
            <p:cNvPr id="12"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6" name="Pladsholder til billede 4"/>
          <p:cNvSpPr>
            <a:spLocks noGrp="1"/>
          </p:cNvSpPr>
          <p:nvPr>
            <p:ph type="pic" sz="quarter" idx="17" hasCustomPrompt="1"/>
          </p:nvPr>
        </p:nvSpPr>
        <p:spPr>
          <a:xfrm rot="19980000">
            <a:off x="-14400" y="626400"/>
            <a:ext cx="2196000" cy="0"/>
          </a:xfrm>
          <a:ln>
            <a:solidFill>
              <a:schemeClr val="tx2"/>
            </a:solidFill>
          </a:ln>
        </p:spPr>
        <p:txBody>
          <a:bodyPr/>
          <a:lstStyle>
            <a:lvl1pPr marL="0" indent="0">
              <a:buFont typeface="Arial" pitchFamily="34" charset="0"/>
              <a:buNone/>
              <a:defRPr baseline="0"/>
            </a:lvl1pPr>
          </a:lstStyle>
          <a:p>
            <a:r>
              <a:rPr lang="da-DK" dirty="0" smtClean="0"/>
              <a:t> </a:t>
            </a:r>
            <a:endParaRPr lang="da-DK" dirty="0"/>
          </a:p>
        </p:txBody>
      </p:sp>
    </p:spTree>
    <p:extLst>
      <p:ext uri="{BB962C8B-B14F-4D97-AF65-F5344CB8AC3E}">
        <p14:creationId xmlns:p14="http://schemas.microsoft.com/office/powerpoint/2010/main" val="45459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a:defRPr/>
            </a:pPr>
            <a:fld id="{099C86B4-6914-455E-9E97-52AF3821FD7D}" type="datetime1">
              <a:rPr lang="da-DK">
                <a:solidFill>
                  <a:srgbClr val="03001E"/>
                </a:solidFill>
              </a:rPr>
              <a:pPr>
                <a:defRPr/>
              </a:pPr>
              <a:t>20-05-2014</a:t>
            </a:fld>
            <a:endParaRPr lang="da-DK" dirty="0">
              <a:solidFill>
                <a:srgbClr val="03001E"/>
              </a:solidFill>
            </a:endParaRPr>
          </a:p>
        </p:txBody>
      </p:sp>
      <p:sp>
        <p:nvSpPr>
          <p:cNvPr id="4" name="Pladsholder til sidefod 3"/>
          <p:cNvSpPr>
            <a:spLocks noGrp="1"/>
          </p:cNvSpPr>
          <p:nvPr>
            <p:ph type="ftr" sz="quarter" idx="11"/>
          </p:nvPr>
        </p:nvSpPr>
        <p:spPr/>
        <p:txBody>
          <a:bodyPr/>
          <a:lstStyle/>
          <a:p>
            <a:pPr>
              <a:defRPr/>
            </a:pPr>
            <a:endParaRPr lang="da-DK">
              <a:solidFill>
                <a:srgbClr val="03001E"/>
              </a:solidFill>
            </a:endParaRPr>
          </a:p>
        </p:txBody>
      </p:sp>
      <p:sp>
        <p:nvSpPr>
          <p:cNvPr id="5" name="Pladsholder til diasnummer 4"/>
          <p:cNvSpPr>
            <a:spLocks noGrp="1"/>
          </p:cNvSpPr>
          <p:nvPr>
            <p:ph type="sldNum" sz="quarter" idx="12"/>
          </p:nvPr>
        </p:nvSpPr>
        <p:spPr/>
        <p:txBody>
          <a:bodyPr/>
          <a:lstStyle/>
          <a:p>
            <a:pPr>
              <a:defRPr/>
            </a:pPr>
            <a:fld id="{FF8781D9-8F8F-4B10-9E7A-CD725C92131A}" type="slidenum">
              <a:rPr lang="da-DK">
                <a:solidFill>
                  <a:srgbClr val="03001E"/>
                </a:solidFill>
              </a:rPr>
              <a:pPr>
                <a:defRPr/>
              </a:pPr>
              <a:t>‹nr.›</a:t>
            </a:fld>
            <a:endParaRPr lang="da-DK" dirty="0">
              <a:solidFill>
                <a:srgbClr val="03001E"/>
              </a:solidFill>
            </a:endParaRPr>
          </a:p>
        </p:txBody>
      </p:sp>
      <p:sp>
        <p:nvSpPr>
          <p:cNvPr id="8" name="Pladsholder til dato 2"/>
          <p:cNvSpPr txBox="1">
            <a:spLocks/>
          </p:cNvSpPr>
          <p:nvPr userDrawn="1"/>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1000" kern="1200" smtClean="0">
                <a:solidFill>
                  <a:schemeClr val="tx1"/>
                </a:solidFill>
                <a:latin typeface="+mn-lt"/>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099C86B4-6914-455E-9E97-52AF3821FD7D}" type="datetime1">
              <a:rPr lang="da-DK">
                <a:solidFill>
                  <a:srgbClr val="03001E"/>
                </a:solidFill>
              </a:rPr>
              <a:pPr>
                <a:defRPr/>
              </a:pPr>
              <a:t>20-05-2014</a:t>
            </a:fld>
            <a:endParaRPr lang="da-DK" dirty="0">
              <a:solidFill>
                <a:srgbClr val="03001E"/>
              </a:solidFill>
            </a:endParaRPr>
          </a:p>
        </p:txBody>
      </p:sp>
      <p:sp>
        <p:nvSpPr>
          <p:cNvPr id="10" name="Rektangel 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Tomt</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52655" y="546621"/>
            <a:ext cx="200648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Brug dette layout, hvis du vil placere objekter frit på et helt tomt dias – bortset fra baggrundsgrafik.</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‘Tomt’.</a:t>
            </a:r>
          </a:p>
        </p:txBody>
      </p:sp>
      <p:grpSp>
        <p:nvGrpSpPr>
          <p:cNvPr id="13" name="Gruppe 12"/>
          <p:cNvGrpSpPr/>
          <p:nvPr userDrawn="1"/>
        </p:nvGrpSpPr>
        <p:grpSpPr>
          <a:xfrm>
            <a:off x="7618413" y="5483225"/>
            <a:ext cx="685800" cy="623889"/>
            <a:chOff x="7618413" y="5483225"/>
            <a:chExt cx="685800" cy="623889"/>
          </a:xfrm>
        </p:grpSpPr>
        <p:sp>
          <p:nvSpPr>
            <p:cNvPr id="14"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2638796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tat dias med baggrundsbillede">
    <p:spTree>
      <p:nvGrpSpPr>
        <p:cNvPr id="1" name=""/>
        <p:cNvGrpSpPr/>
        <p:nvPr/>
      </p:nvGrpSpPr>
      <p:grpSpPr>
        <a:xfrm>
          <a:off x="0" y="0"/>
          <a:ext cx="0" cy="0"/>
          <a:chOff x="0" y="0"/>
          <a:chExt cx="0" cy="0"/>
        </a:xfrm>
      </p:grpSpPr>
      <p:sp>
        <p:nvSpPr>
          <p:cNvPr id="22" name="Picture Placeholder 21"/>
          <p:cNvSpPr>
            <a:spLocks noGrp="1"/>
          </p:cNvSpPr>
          <p:nvPr>
            <p:ph type="pic" sz="quarter" idx="14" hasCustomPrompt="1"/>
          </p:nvPr>
        </p:nvSpPr>
        <p:spPr>
          <a:xfrm>
            <a:off x="180000" y="180000"/>
            <a:ext cx="8830800" cy="6534000"/>
          </a:xfrm>
        </p:spPr>
        <p:txBody>
          <a:bodyPr/>
          <a:lstStyle>
            <a:lvl1pPr>
              <a:defRPr/>
            </a:lvl1pPr>
          </a:lstStyle>
          <a:p>
            <a:pPr lvl="0"/>
            <a:r>
              <a:rPr lang="da-DK" noProof="0" dirty="0" smtClean="0"/>
              <a:t>Klik her og vælg fanen ‘Indsæt’ og derefter ‘Billede’ for at tilføje et billede</a:t>
            </a:r>
            <a:endParaRPr lang="da-DK" noProof="0" dirty="0"/>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prstDash val="solid"/>
            <a:round/>
            <a:headEnd/>
            <a:tailEnd/>
          </a:ln>
        </p:spPr>
        <p:txBody>
          <a:bodyPr/>
          <a:lstStyle/>
          <a:p>
            <a:pPr fontAlgn="base">
              <a:spcBef>
                <a:spcPct val="50000"/>
              </a:spcBef>
              <a:spcAft>
                <a:spcPct val="0"/>
              </a:spcAft>
              <a:defRPr/>
            </a:pPr>
            <a:endParaRPr lang="da-DK" sz="1400">
              <a:solidFill>
                <a:srgbClr val="03001E"/>
              </a:solidFill>
            </a:endParaRPr>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smtClean="0"/>
              <a:t>Klik for at redigere i master</a:t>
            </a:r>
          </a:p>
        </p:txBody>
      </p:sp>
      <p:sp>
        <p:nvSpPr>
          <p:cNvPr id="7" name="Date Placeholder 2"/>
          <p:cNvSpPr>
            <a:spLocks noGrp="1"/>
          </p:cNvSpPr>
          <p:nvPr>
            <p:ph type="dt" sz="half" idx="15"/>
          </p:nvPr>
        </p:nvSpPr>
        <p:spPr/>
        <p:txBody>
          <a:bodyPr/>
          <a:lstStyle>
            <a:lvl1pPr>
              <a:defRPr smtClean="0">
                <a:solidFill>
                  <a:schemeClr val="bg2"/>
                </a:solidFill>
              </a:defRPr>
            </a:lvl1pPr>
          </a:lstStyle>
          <a:p>
            <a:pPr>
              <a:defRPr/>
            </a:pPr>
            <a:fld id="{69DDC0BB-569A-4AC3-981D-447D18A3D730}" type="datetime1">
              <a:rPr lang="da-DK">
                <a:solidFill>
                  <a:srgbClr val="FFFFFF"/>
                </a:solidFill>
              </a:rPr>
              <a:pPr>
                <a:defRPr/>
              </a:pPr>
              <a:t>20-05-2014</a:t>
            </a:fld>
            <a:endParaRPr lang="da-DK" dirty="0">
              <a:solidFill>
                <a:srgbClr val="FFFFFF"/>
              </a:solidFill>
            </a:endParaRPr>
          </a:p>
        </p:txBody>
      </p:sp>
      <p:sp>
        <p:nvSpPr>
          <p:cNvPr id="9" name="Footer Placeholder 3"/>
          <p:cNvSpPr>
            <a:spLocks noGrp="1"/>
          </p:cNvSpPr>
          <p:nvPr>
            <p:ph type="ftr" sz="quarter" idx="16"/>
          </p:nvPr>
        </p:nvSpPr>
        <p:spPr/>
        <p:txBody>
          <a:bodyPr/>
          <a:lstStyle>
            <a:lvl1pPr>
              <a:defRPr dirty="0">
                <a:solidFill>
                  <a:schemeClr val="bg2"/>
                </a:solidFill>
              </a:defRPr>
            </a:lvl1pPr>
          </a:lstStyle>
          <a:p>
            <a:pPr>
              <a:defRPr/>
            </a:pPr>
            <a:endParaRPr lang="da-DK">
              <a:solidFill>
                <a:srgbClr val="FFFFFF"/>
              </a:solidFill>
            </a:endParaRPr>
          </a:p>
        </p:txBody>
      </p:sp>
      <p:sp>
        <p:nvSpPr>
          <p:cNvPr id="10" name="Slide Number Placeholder 4"/>
          <p:cNvSpPr>
            <a:spLocks noGrp="1"/>
          </p:cNvSpPr>
          <p:nvPr>
            <p:ph type="sldNum" sz="quarter" idx="17"/>
          </p:nvPr>
        </p:nvSpPr>
        <p:spPr/>
        <p:txBody>
          <a:bodyPr/>
          <a:lstStyle>
            <a:lvl1pPr>
              <a:defRPr smtClean="0">
                <a:solidFill>
                  <a:schemeClr val="bg2"/>
                </a:solidFill>
              </a:defRPr>
            </a:lvl1pPr>
          </a:lstStyle>
          <a:p>
            <a:pPr>
              <a:defRPr/>
            </a:pPr>
            <a:fld id="{44630711-01E4-4A3A-B225-756321C06BC8}" type="slidenum">
              <a:rPr lang="da-DK">
                <a:solidFill>
                  <a:srgbClr val="FFFFFF"/>
                </a:solidFill>
              </a:rPr>
              <a:pPr>
                <a:defRPr/>
              </a:pPr>
              <a:t>‹nr.›</a:t>
            </a:fld>
            <a:endParaRPr lang="da-DK" dirty="0">
              <a:solidFill>
                <a:srgbClr val="FFFFFF"/>
              </a:solidFill>
            </a:endParaRPr>
          </a:p>
        </p:txBody>
      </p:sp>
      <p:sp>
        <p:nvSpPr>
          <p:cNvPr id="12" name="Rectangle 4"/>
          <p:cNvSpPr txBox="1">
            <a:spLocks noChangeArrowheads="1"/>
          </p:cNvSpPr>
          <p:nvPr userDrawn="1"/>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1000" kern="1200" smtClean="0">
                <a:solidFill>
                  <a:schemeClr val="bg1"/>
                </a:solidFill>
                <a:latin typeface="+mn-lt"/>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endParaRPr lang="da-DK" dirty="0">
              <a:solidFill>
                <a:srgbClr val="FFFFFF"/>
              </a:solidFill>
            </a:endParaRPr>
          </a:p>
        </p:txBody>
      </p:sp>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med baggrundsbillede</a:t>
            </a:r>
          </a:p>
          <a:p>
            <a:pPr fontAlgn="base">
              <a:spcAft>
                <a:spcPct val="0"/>
              </a:spcAft>
            </a:pPr>
            <a:r>
              <a:rPr lang="da-DK" sz="1200" b="1" i="1" dirty="0" smtClean="0">
                <a:solidFill>
                  <a:srgbClr val="03001E"/>
                </a:solidFill>
              </a:rPr>
              <a:t>(uden baggrundsfarve) </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endParaRPr lang="da-DK" sz="1200" noProof="1" smtClean="0">
              <a:solidFill>
                <a:srgbClr val="03001E"/>
              </a:solidFill>
            </a:endParaRPr>
          </a:p>
          <a:p>
            <a:pPr fontAlgn="base">
              <a:spcAft>
                <a:spcPts val="600"/>
              </a:spcAft>
              <a:defRPr/>
            </a:pPr>
            <a:r>
              <a:rPr lang="da-DK" sz="1200" noProof="1" smtClean="0">
                <a:solidFill>
                  <a:srgbClr val="03001E"/>
                </a:solidFill>
              </a:rPr>
              <a:t>Det er muligt at udskifte billedet. Klik med højre musetast på billedet og vælg ‘Skift billede…’</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‘Citat dias med baggrundsbillede’.</a:t>
            </a:r>
          </a:p>
          <a:p>
            <a:pPr marL="228600" indent="-228600" fontAlgn="base">
              <a:spcAft>
                <a:spcPts val="600"/>
              </a:spcAft>
              <a:buFont typeface="Arial" pitchFamily="34" charset="0"/>
              <a:buChar char="•"/>
              <a:defRPr/>
            </a:pPr>
            <a:r>
              <a:rPr lang="da-DK" sz="1200" b="1" noProof="1" smtClean="0">
                <a:solidFill>
                  <a:srgbClr val="03001E"/>
                </a:solidFill>
              </a:rPr>
              <a:t>NB</a:t>
            </a:r>
            <a:r>
              <a:rPr lang="da-DK" sz="1200" noProof="1" smtClean="0">
                <a:solidFill>
                  <a:srgbClr val="03001E"/>
                </a:solidFill>
              </a:rPr>
              <a:t> Hvis du bruger dette layout for et nyt dias, skal du selv tilføje et billede som angivet i pladsholder for billedet.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14" name="Pladsholder til tekst 81"/>
          <p:cNvSpPr>
            <a:spLocks noGrp="1"/>
          </p:cNvSpPr>
          <p:nvPr>
            <p:ph type="body" sz="quarter" idx="18" hasCustomPrompt="1"/>
          </p:nvPr>
        </p:nvSpPr>
        <p:spPr>
          <a:xfrm rot="20844921">
            <a:off x="435342" y="5787343"/>
            <a:ext cx="8676000" cy="0"/>
          </a:xfrm>
          <a:prstGeom prst="rect">
            <a:avLst/>
          </a:prstGeom>
          <a:ln w="0">
            <a:solidFill>
              <a:schemeClr val="bg1"/>
            </a:solidFill>
          </a:ln>
        </p:spPr>
        <p:txBody>
          <a:bodyPr/>
          <a:lstStyle>
            <a:lvl1pPr marL="0" indent="0">
              <a:buNone/>
              <a:defRPr/>
            </a:lvl1pPr>
          </a:lstStyle>
          <a:p>
            <a:pPr lvl="0"/>
            <a:r>
              <a:rPr lang="da-DK" dirty="0" smtClean="0"/>
              <a:t> </a:t>
            </a:r>
            <a:endParaRPr lang="da-DK" dirty="0"/>
          </a:p>
        </p:txBody>
      </p:sp>
      <p:sp>
        <p:nvSpPr>
          <p:cNvPr id="16" name="Pladsholder til billede 4"/>
          <p:cNvSpPr>
            <a:spLocks noGrp="1"/>
          </p:cNvSpPr>
          <p:nvPr>
            <p:ph type="pic" sz="quarter" idx="19"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pic>
        <p:nvPicPr>
          <p:cNvPr id="17" name="Picture 4" descr="slide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9180" y="764704"/>
            <a:ext cx="2016000" cy="150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690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smtClean="0"/>
              <a:t>Klik for at redigere i master</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smtClean="0"/>
              <a:t>Klik på ikonet for at tilføje et billede</a:t>
            </a:r>
            <a:endParaRPr lang="da-DK" noProof="0"/>
          </a:p>
        </p:txBody>
      </p:sp>
      <p:sp>
        <p:nvSpPr>
          <p:cNvPr id="5" name="Rectangle 9"/>
          <p:cNvSpPr>
            <a:spLocks noGrp="1" noChangeArrowheads="1"/>
          </p:cNvSpPr>
          <p:nvPr>
            <p:ph type="dt" sz="half" idx="15"/>
          </p:nvPr>
        </p:nvSpPr>
        <p:spPr>
          <a:ln/>
        </p:spPr>
        <p:txBody>
          <a:bodyPr/>
          <a:lstStyle>
            <a:lvl1pPr>
              <a:defRPr/>
            </a:lvl1pPr>
          </a:lstStyle>
          <a:p>
            <a:pPr>
              <a:defRPr/>
            </a:pPr>
            <a:fld id="{C927383F-C1AF-4A78-B9B6-5B41CA0D20F1}" type="datetime1">
              <a:rPr lang="da-DK" smtClean="0">
                <a:solidFill>
                  <a:srgbClr val="03001E"/>
                </a:solidFill>
              </a:rPr>
              <a:pPr>
                <a:defRPr/>
              </a:pPr>
              <a:t>20-05-2014</a:t>
            </a:fld>
            <a:endParaRPr lang="da-DK" dirty="0">
              <a:solidFill>
                <a:srgbClr val="03001E"/>
              </a:solidFill>
            </a:endParaRPr>
          </a:p>
        </p:txBody>
      </p:sp>
      <p:sp>
        <p:nvSpPr>
          <p:cNvPr id="6" name="Rectangle 10"/>
          <p:cNvSpPr>
            <a:spLocks noGrp="1" noChangeArrowheads="1"/>
          </p:cNvSpPr>
          <p:nvPr>
            <p:ph type="ftr" sz="quarter" idx="16"/>
          </p:nvPr>
        </p:nvSpPr>
        <p:spPr>
          <a:ln/>
        </p:spPr>
        <p:txBody>
          <a:bodyPr/>
          <a:lstStyle>
            <a:lvl1pPr>
              <a:defRPr/>
            </a:lvl1pPr>
          </a:lstStyle>
          <a:p>
            <a:pPr>
              <a:defRPr/>
            </a:pPr>
            <a:endParaRPr lang="da-DK">
              <a:solidFill>
                <a:srgbClr val="03001E"/>
              </a:solidFill>
            </a:endParaRPr>
          </a:p>
        </p:txBody>
      </p:sp>
      <p:sp>
        <p:nvSpPr>
          <p:cNvPr id="8" name="Rectangle 11"/>
          <p:cNvSpPr>
            <a:spLocks noGrp="1" noChangeArrowheads="1"/>
          </p:cNvSpPr>
          <p:nvPr>
            <p:ph type="sldNum" sz="quarter" idx="17"/>
          </p:nvPr>
        </p:nvSpPr>
        <p:spPr>
          <a:ln/>
        </p:spPr>
        <p:txBody>
          <a:bodyPr/>
          <a:lstStyle>
            <a:lvl1pPr>
              <a:defRPr/>
            </a:lvl1pPr>
          </a:lstStyle>
          <a:p>
            <a:pPr>
              <a:defRPr/>
            </a:pPr>
            <a:fld id="{27AA9CE0-F8D6-4A95-9449-22948CAAAF8C}" type="slidenum">
              <a:rPr lang="da-DK">
                <a:solidFill>
                  <a:srgbClr val="03001E"/>
                </a:solidFill>
              </a:rPr>
              <a:pPr>
                <a:defRPr/>
              </a:pPr>
              <a:t>‹nr.›</a:t>
            </a:fld>
            <a:endParaRPr lang="da-DK" dirty="0">
              <a:solidFill>
                <a:srgbClr val="03001E"/>
              </a:solidFill>
            </a:endParaRPr>
          </a:p>
        </p:txBody>
      </p:sp>
      <p:sp>
        <p:nvSpPr>
          <p:cNvPr id="12" name="Rektangel 11"/>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Top-billede og tekst</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3" name="Rektangel 12"/>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Det er muligt at udskifte billedet. Klik med højre musetast på billedet og vælg ‘Skift billede…’</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‘Top-billede og tekst’.</a:t>
            </a:r>
          </a:p>
          <a:p>
            <a:pPr marL="228600" indent="-228600" fontAlgn="base">
              <a:spcAft>
                <a:spcPts val="600"/>
              </a:spcAft>
              <a:buFont typeface="Arial" pitchFamily="34" charset="0"/>
              <a:buChar char="•"/>
              <a:defRPr/>
            </a:pPr>
            <a:r>
              <a:rPr lang="da-DK" sz="1200" b="1" noProof="1" smtClean="0">
                <a:solidFill>
                  <a:srgbClr val="03001E"/>
                </a:solidFill>
              </a:rPr>
              <a:t>NB</a:t>
            </a:r>
            <a:r>
              <a:rPr lang="da-DK" sz="1200" noProof="1" smtClean="0">
                <a:solidFill>
                  <a:srgbClr val="03001E"/>
                </a:solidFill>
              </a:rPr>
              <a:t> Hvis du bruger dette layout for et nyt dias, skal du selv tilføje et billede som angivet i pladsholder for billedet.</a:t>
            </a:r>
          </a:p>
        </p:txBody>
      </p:sp>
      <p:pic>
        <p:nvPicPr>
          <p:cNvPr id="14" name="Picture 5" descr="slide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4743" y="551068"/>
            <a:ext cx="201600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e 14"/>
          <p:cNvGrpSpPr/>
          <p:nvPr userDrawn="1"/>
        </p:nvGrpSpPr>
        <p:grpSpPr>
          <a:xfrm>
            <a:off x="7618413" y="5483225"/>
            <a:ext cx="685800" cy="623889"/>
            <a:chOff x="7618413" y="5483225"/>
            <a:chExt cx="685800" cy="623889"/>
          </a:xfrm>
        </p:grpSpPr>
        <p:sp>
          <p:nvSpPr>
            <p:cNvPr id="17"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160312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billeder og 2 indhold">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smtClean="0"/>
              <a:t>Klik på ikonet for at tilføje et billede</a:t>
            </a:r>
            <a:endParaRPr lang="da-DK" noProof="0"/>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smtClean="0"/>
              <a:t>Klik på ikonet for at tilføje et billede</a:t>
            </a:r>
            <a:endParaRPr lang="da-DK" noProof="0"/>
          </a:p>
        </p:txBody>
      </p:sp>
      <p:sp>
        <p:nvSpPr>
          <p:cNvPr id="10" name="Content Placeholder 9"/>
          <p:cNvSpPr>
            <a:spLocks noGrp="1"/>
          </p:cNvSpPr>
          <p:nvPr>
            <p:ph sz="quarter" idx="16"/>
          </p:nvPr>
        </p:nvSpPr>
        <p:spPr>
          <a:xfrm>
            <a:off x="4665600" y="3794400"/>
            <a:ext cx="3654000" cy="19800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7"/>
          </p:nvPr>
        </p:nvSpPr>
        <p:spPr>
          <a:ln/>
        </p:spPr>
        <p:txBody>
          <a:bodyPr/>
          <a:lstStyle>
            <a:lvl1pPr>
              <a:defRPr/>
            </a:lvl1pPr>
          </a:lstStyle>
          <a:p>
            <a:pPr>
              <a:defRPr/>
            </a:pPr>
            <a:fld id="{E6A85025-ABDC-487E-B7D3-669A4CC233C0}" type="datetime1">
              <a:rPr lang="da-DK" smtClean="0">
                <a:solidFill>
                  <a:srgbClr val="03001E"/>
                </a:solidFill>
              </a:rPr>
              <a:pPr>
                <a:defRPr/>
              </a:pPr>
              <a:t>20-05-2014</a:t>
            </a:fld>
            <a:endParaRPr lang="da-DK" dirty="0">
              <a:solidFill>
                <a:srgbClr val="03001E"/>
              </a:solidFill>
            </a:endParaRPr>
          </a:p>
        </p:txBody>
      </p:sp>
      <p:sp>
        <p:nvSpPr>
          <p:cNvPr id="8" name="Rectangle 10"/>
          <p:cNvSpPr>
            <a:spLocks noGrp="1" noChangeArrowheads="1"/>
          </p:cNvSpPr>
          <p:nvPr>
            <p:ph type="ftr" sz="quarter" idx="18"/>
          </p:nvPr>
        </p:nvSpPr>
        <p:spPr>
          <a:ln/>
        </p:spPr>
        <p:txBody>
          <a:bodyPr/>
          <a:lstStyle>
            <a:lvl1pPr>
              <a:defRPr/>
            </a:lvl1pPr>
          </a:lstStyle>
          <a:p>
            <a:pPr>
              <a:defRPr/>
            </a:pPr>
            <a:endParaRPr lang="da-DK">
              <a:solidFill>
                <a:srgbClr val="03001E"/>
              </a:solidFill>
            </a:endParaRPr>
          </a:p>
        </p:txBody>
      </p:sp>
      <p:sp>
        <p:nvSpPr>
          <p:cNvPr id="12" name="Rectangle 11"/>
          <p:cNvSpPr>
            <a:spLocks noGrp="1" noChangeArrowheads="1"/>
          </p:cNvSpPr>
          <p:nvPr>
            <p:ph type="sldNum" sz="quarter" idx="19"/>
          </p:nvPr>
        </p:nvSpPr>
        <p:spPr>
          <a:ln/>
        </p:spPr>
        <p:txBody>
          <a:bodyPr/>
          <a:lstStyle>
            <a:lvl1pPr>
              <a:defRPr/>
            </a:lvl1pPr>
          </a:lstStyle>
          <a:p>
            <a:pPr>
              <a:defRPr/>
            </a:pPr>
            <a:fld id="{D5B12BA4-1EB4-470F-93E0-F57AD107B737}" type="slidenum">
              <a:rPr lang="da-DK">
                <a:solidFill>
                  <a:srgbClr val="03001E"/>
                </a:solidFill>
              </a:rPr>
              <a:pPr>
                <a:defRPr/>
              </a:pPr>
              <a:t>‹nr.›</a:t>
            </a:fld>
            <a:endParaRPr lang="da-DK" dirty="0">
              <a:solidFill>
                <a:srgbClr val="03001E"/>
              </a:solidFill>
            </a:endParaRPr>
          </a:p>
        </p:txBody>
      </p:sp>
      <p:pic>
        <p:nvPicPr>
          <p:cNvPr id="13" name="Picture 7" descr="slide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796" y="551069"/>
            <a:ext cx="2016000" cy="150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2 billeder og 2 indhold</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6" name="Rektangel 15"/>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Det er muligt at udskifte billederne. Klik med højre musetast på et billede og vælg ‘Skift billede…’</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‘2 billeder og 2 indhold’.</a:t>
            </a:r>
          </a:p>
          <a:p>
            <a:pPr marL="228600" indent="-228600" fontAlgn="base">
              <a:spcAft>
                <a:spcPts val="600"/>
              </a:spcAft>
              <a:buFont typeface="Arial" pitchFamily="34" charset="0"/>
              <a:buChar char="•"/>
              <a:defRPr/>
            </a:pPr>
            <a:r>
              <a:rPr lang="da-DK" sz="1200" b="1" noProof="1" smtClean="0">
                <a:solidFill>
                  <a:srgbClr val="03001E"/>
                </a:solidFill>
              </a:rPr>
              <a:t>NB</a:t>
            </a:r>
            <a:r>
              <a:rPr lang="da-DK" sz="1200" noProof="1" smtClean="0">
                <a:solidFill>
                  <a:srgbClr val="03001E"/>
                </a:solidFill>
              </a:rPr>
              <a:t> Hvis du bruger dette layout for et nyt dias, skal du selv tilføje billeder som angivet i pladsholdere for billederne.</a:t>
            </a:r>
          </a:p>
        </p:txBody>
      </p:sp>
      <p:sp>
        <p:nvSpPr>
          <p:cNvPr id="22" name="Content Placeholder 9"/>
          <p:cNvSpPr>
            <a:spLocks noGrp="1"/>
          </p:cNvSpPr>
          <p:nvPr>
            <p:ph sz="quarter" idx="20"/>
          </p:nvPr>
        </p:nvSpPr>
        <p:spPr>
          <a:xfrm>
            <a:off x="827584" y="3789040"/>
            <a:ext cx="3654000" cy="19800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grpSp>
        <p:nvGrpSpPr>
          <p:cNvPr id="14" name="Gruppe 13"/>
          <p:cNvGrpSpPr/>
          <p:nvPr userDrawn="1"/>
        </p:nvGrpSpPr>
        <p:grpSpPr>
          <a:xfrm>
            <a:off x="7618413" y="5483225"/>
            <a:ext cx="685800" cy="623889"/>
            <a:chOff x="7618413" y="5483225"/>
            <a:chExt cx="685800" cy="623889"/>
          </a:xfrm>
        </p:grpSpPr>
        <p:sp>
          <p:nvSpPr>
            <p:cNvPr id="18"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393642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0C2E83E-1EC3-481A-B748-289D82086502}" type="datetimeFigureOut">
              <a:rPr lang="da-DK" smtClean="0"/>
              <a:t>20-05-2014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smtClean="0"/>
              <a:t>Klik for at redigere i master</a:t>
            </a:r>
            <a:endParaRPr lang="da-DK" dirty="0"/>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smtClean="0"/>
              <a:t>Klik for at redigere i master</a:t>
            </a:r>
          </a:p>
        </p:txBody>
      </p:sp>
      <p:sp>
        <p:nvSpPr>
          <p:cNvPr id="9" name="Text Placeholder 8"/>
          <p:cNvSpPr>
            <a:spLocks noGrp="1"/>
          </p:cNvSpPr>
          <p:nvPr>
            <p:ph type="body" sz="quarter" idx="14"/>
          </p:nvPr>
        </p:nvSpPr>
        <p:spPr>
          <a:xfrm>
            <a:off x="842400" y="2782800"/>
            <a:ext cx="3650400" cy="29952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smtClean="0"/>
              <a:t>Klik på ikonet for at tilføje et billede</a:t>
            </a:r>
            <a:endParaRPr lang="da-DK" noProof="0"/>
          </a:p>
        </p:txBody>
      </p:sp>
      <p:sp>
        <p:nvSpPr>
          <p:cNvPr id="6" name="Rectangle 9"/>
          <p:cNvSpPr>
            <a:spLocks noGrp="1" noChangeArrowheads="1"/>
          </p:cNvSpPr>
          <p:nvPr>
            <p:ph type="dt" sz="half" idx="16"/>
          </p:nvPr>
        </p:nvSpPr>
        <p:spPr>
          <a:ln/>
        </p:spPr>
        <p:txBody>
          <a:bodyPr/>
          <a:lstStyle>
            <a:lvl1pPr>
              <a:defRPr/>
            </a:lvl1pPr>
          </a:lstStyle>
          <a:p>
            <a:pPr>
              <a:defRPr/>
            </a:pPr>
            <a:fld id="{839C992E-DA14-4A11-8C8F-305BDB5CCDB3}" type="datetime1">
              <a:rPr lang="da-DK" smtClean="0">
                <a:solidFill>
                  <a:srgbClr val="03001E"/>
                </a:solidFill>
              </a:rPr>
              <a:pPr>
                <a:defRPr/>
              </a:pPr>
              <a:t>20-05-2014</a:t>
            </a:fld>
            <a:endParaRPr lang="da-DK" dirty="0">
              <a:solidFill>
                <a:srgbClr val="03001E"/>
              </a:solidFill>
            </a:endParaRPr>
          </a:p>
        </p:txBody>
      </p:sp>
      <p:sp>
        <p:nvSpPr>
          <p:cNvPr id="8" name="Rectangle 10"/>
          <p:cNvSpPr>
            <a:spLocks noGrp="1" noChangeArrowheads="1"/>
          </p:cNvSpPr>
          <p:nvPr>
            <p:ph type="ftr" sz="quarter" idx="17"/>
          </p:nvPr>
        </p:nvSpPr>
        <p:spPr>
          <a:ln/>
        </p:spPr>
        <p:txBody>
          <a:bodyPr/>
          <a:lstStyle>
            <a:lvl1pPr>
              <a:defRPr/>
            </a:lvl1pPr>
          </a:lstStyle>
          <a:p>
            <a:pPr>
              <a:defRPr/>
            </a:pPr>
            <a:endParaRPr lang="da-DK">
              <a:solidFill>
                <a:srgbClr val="03001E"/>
              </a:solidFill>
            </a:endParaRPr>
          </a:p>
        </p:txBody>
      </p:sp>
      <p:sp>
        <p:nvSpPr>
          <p:cNvPr id="10" name="Rectangle 11"/>
          <p:cNvSpPr>
            <a:spLocks noGrp="1" noChangeArrowheads="1"/>
          </p:cNvSpPr>
          <p:nvPr>
            <p:ph type="sldNum" sz="quarter" idx="18"/>
          </p:nvPr>
        </p:nvSpPr>
        <p:spPr>
          <a:ln/>
        </p:spPr>
        <p:txBody>
          <a:bodyPr/>
          <a:lstStyle>
            <a:lvl1pPr>
              <a:defRPr/>
            </a:lvl1pPr>
          </a:lstStyle>
          <a:p>
            <a:pPr>
              <a:defRPr/>
            </a:pPr>
            <a:fld id="{492A6E52-2412-4A97-8014-C073328D7341}" type="slidenum">
              <a:rPr lang="da-DK">
                <a:solidFill>
                  <a:srgbClr val="03001E"/>
                </a:solidFill>
              </a:rPr>
              <a:pPr>
                <a:defRPr/>
              </a:pPr>
              <a:t>‹nr.›</a:t>
            </a:fld>
            <a:endParaRPr lang="da-DK" dirty="0">
              <a:solidFill>
                <a:srgbClr val="03001E"/>
              </a:solidFill>
            </a:endParaRPr>
          </a:p>
        </p:txBody>
      </p:sp>
      <p:pic>
        <p:nvPicPr>
          <p:cNvPr id="13" name="Picture 4" descr="slide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4744" y="551068"/>
            <a:ext cx="201600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Tekst og billede</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Det er muligt at udskifte billedet. Klik med højre musetast på billedet og vælg ‘Skift billede…’</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‘Tekst og billede’.</a:t>
            </a:r>
          </a:p>
          <a:p>
            <a:pPr marL="228600" indent="-228600" fontAlgn="base">
              <a:spcAft>
                <a:spcPts val="600"/>
              </a:spcAft>
              <a:buFont typeface="Arial" pitchFamily="34" charset="0"/>
              <a:buChar char="•"/>
              <a:defRPr/>
            </a:pPr>
            <a:r>
              <a:rPr lang="da-DK" sz="1200" b="1" noProof="1" smtClean="0">
                <a:solidFill>
                  <a:srgbClr val="03001E"/>
                </a:solidFill>
              </a:rPr>
              <a:t>NB</a:t>
            </a:r>
            <a:r>
              <a:rPr lang="da-DK" sz="1200" noProof="1" smtClean="0">
                <a:solidFill>
                  <a:srgbClr val="03001E"/>
                </a:solidFill>
              </a:rPr>
              <a:t> Hvis du bruger dette layout for et nyt dias, skal du selv tilføje et billede som angivet i pladsholder for billedet.</a:t>
            </a:r>
          </a:p>
        </p:txBody>
      </p:sp>
    </p:spTree>
    <p:extLst>
      <p:ext uri="{BB962C8B-B14F-4D97-AF65-F5344CB8AC3E}">
        <p14:creationId xmlns:p14="http://schemas.microsoft.com/office/powerpoint/2010/main" val="3949216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s Logo blå">
    <p:spTree>
      <p:nvGrpSpPr>
        <p:cNvPr id="1" name=""/>
        <p:cNvGrpSpPr/>
        <p:nvPr/>
      </p:nvGrpSpPr>
      <p:grpSpPr>
        <a:xfrm>
          <a:off x="0" y="0"/>
          <a:ext cx="0" cy="0"/>
          <a:chOff x="0" y="0"/>
          <a:chExt cx="0" cy="0"/>
        </a:xfrm>
      </p:grpSpPr>
      <p:sp>
        <p:nvSpPr>
          <p:cNvPr id="12"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4" name="Gruppe 13"/>
          <p:cNvGrpSpPr/>
          <p:nvPr userDrawn="1"/>
        </p:nvGrpSpPr>
        <p:grpSpPr>
          <a:xfrm>
            <a:off x="7618413" y="5483225"/>
            <a:ext cx="685800" cy="623889"/>
            <a:chOff x="7618413" y="5483225"/>
            <a:chExt cx="685800" cy="623889"/>
          </a:xfrm>
        </p:grpSpPr>
        <p:sp>
          <p:nvSpPr>
            <p:cNvPr id="15"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bg1"/>
                </a:solidFill>
              </a:defRPr>
            </a:lvl1pPr>
          </a:lstStyle>
          <a:p>
            <a:pPr>
              <a:defRPr/>
            </a:pPr>
            <a:fld id="{1A5931EB-1C21-4C3A-A977-EC455959CAE4}" type="datetime1">
              <a:rPr lang="da-DK">
                <a:solidFill>
                  <a:srgbClr val="FFFFFF"/>
                </a:solidFill>
              </a:rPr>
              <a:pPr>
                <a:defRPr/>
              </a:pPr>
              <a:t>20-05-2014</a:t>
            </a:fld>
            <a:endParaRPr lang="da-DK" dirty="0">
              <a:solidFill>
                <a:srgbClr val="FFFFFF"/>
              </a:solidFill>
            </a:endParaRPr>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30" name="Rektangel 2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Logo blå</a:t>
            </a:r>
            <a:endParaRPr lang="da-DK" sz="1200" b="1" dirty="0" smtClean="0">
              <a:solidFill>
                <a:srgbClr val="03001E"/>
              </a:solidFill>
            </a:endParaRPr>
          </a:p>
        </p:txBody>
      </p:sp>
      <p:pic>
        <p:nvPicPr>
          <p:cNvPr id="32"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80" y="550715"/>
            <a:ext cx="2016224"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ktangel 12"/>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5"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9"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74761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og indholdsobjekt Logo blå">
    <p:spTree>
      <p:nvGrpSpPr>
        <p:cNvPr id="1" name=""/>
        <p:cNvGrpSpPr/>
        <p:nvPr/>
      </p:nvGrpSpPr>
      <p:grpSpPr>
        <a:xfrm>
          <a:off x="0" y="0"/>
          <a:ext cx="0" cy="0"/>
          <a:chOff x="0" y="0"/>
          <a:chExt cx="0" cy="0"/>
        </a:xfrm>
      </p:grpSpPr>
      <p:sp>
        <p:nvSpPr>
          <p:cNvPr id="12"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4" name="Gruppe 13"/>
          <p:cNvGrpSpPr/>
          <p:nvPr userDrawn="1"/>
        </p:nvGrpSpPr>
        <p:grpSpPr>
          <a:xfrm>
            <a:off x="7618413" y="5483225"/>
            <a:ext cx="685800" cy="623889"/>
            <a:chOff x="7618413" y="5483225"/>
            <a:chExt cx="685800" cy="623889"/>
          </a:xfrm>
        </p:grpSpPr>
        <p:sp>
          <p:nvSpPr>
            <p:cNvPr id="15"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84"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2" y="547550"/>
            <a:ext cx="2016000"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ktangel 84"/>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Logo blå</a:t>
            </a:r>
            <a:endParaRPr lang="da-DK" sz="1200" b="1" dirty="0" smtClean="0">
              <a:solidFill>
                <a:srgbClr val="03001E"/>
              </a:solidFill>
            </a:endParaRPr>
          </a:p>
        </p:txBody>
      </p:sp>
      <p:sp>
        <p:nvSpPr>
          <p:cNvPr id="13" name="Rektangel 12"/>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4"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5"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2360242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tat dias Logo blå">
    <p:spTree>
      <p:nvGrpSpPr>
        <p:cNvPr id="1" name=""/>
        <p:cNvGrpSpPr/>
        <p:nvPr/>
      </p:nvGrpSpPr>
      <p:grpSpPr>
        <a:xfrm>
          <a:off x="0" y="0"/>
          <a:ext cx="0" cy="0"/>
          <a:chOff x="0" y="0"/>
          <a:chExt cx="0" cy="0"/>
        </a:xfrm>
      </p:grpSpPr>
      <p:sp>
        <p:nvSpPr>
          <p:cNvPr id="14"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7" name="Gruppe 16"/>
          <p:cNvGrpSpPr/>
          <p:nvPr userDrawn="1"/>
        </p:nvGrpSpPr>
        <p:grpSpPr>
          <a:xfrm>
            <a:off x="7618413" y="5483225"/>
            <a:ext cx="685800" cy="623889"/>
            <a:chOff x="7618413" y="5483225"/>
            <a:chExt cx="685800" cy="623889"/>
          </a:xfrm>
        </p:grpSpPr>
        <p:sp>
          <p:nvSpPr>
            <p:cNvPr id="18"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10" name="Rektangel 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Logo blå</a:t>
            </a:r>
            <a:endParaRPr lang="da-DK" sz="1200" b="1" dirty="0" smtClean="0">
              <a:solidFill>
                <a:srgbClr val="03001E"/>
              </a:solidFill>
            </a:endParaRPr>
          </a:p>
        </p:txBody>
      </p:sp>
      <p:sp>
        <p:nvSpPr>
          <p:cNvPr id="16" name="Rektangel 15"/>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2"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3"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324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indholdsobjekter Logo blå">
    <p:spTree>
      <p:nvGrpSpPr>
        <p:cNvPr id="1" name=""/>
        <p:cNvGrpSpPr/>
        <p:nvPr/>
      </p:nvGrpSpPr>
      <p:grpSpPr>
        <a:xfrm>
          <a:off x="0" y="0"/>
          <a:ext cx="0" cy="0"/>
          <a:chOff x="0" y="0"/>
          <a:chExt cx="0" cy="0"/>
        </a:xfrm>
      </p:grpSpPr>
      <p:sp>
        <p:nvSpPr>
          <p:cNvPr id="14"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6" name="Gruppe 15"/>
          <p:cNvGrpSpPr/>
          <p:nvPr userDrawn="1"/>
        </p:nvGrpSpPr>
        <p:grpSpPr>
          <a:xfrm>
            <a:off x="7618413" y="5483225"/>
            <a:ext cx="685800" cy="623889"/>
            <a:chOff x="7618413" y="5483225"/>
            <a:chExt cx="685800" cy="623889"/>
          </a:xfrm>
        </p:grpSpPr>
        <p:sp>
          <p:nvSpPr>
            <p:cNvPr id="19"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pic>
        <p:nvPicPr>
          <p:cNvPr id="12" name="Content Placeholder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57411" y="547550"/>
            <a:ext cx="201599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Logo blå</a:t>
            </a:r>
            <a:endParaRPr lang="da-DK" sz="1200" b="1" dirty="0" smtClean="0">
              <a:solidFill>
                <a:srgbClr val="03001E"/>
              </a:solidFill>
            </a:endParaRPr>
          </a:p>
        </p:txBody>
      </p:sp>
      <p:sp>
        <p:nvSpPr>
          <p:cNvPr id="18" name="Rektangel 17"/>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573088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indhold + tekstboks Logo blå">
    <p:spTree>
      <p:nvGrpSpPr>
        <p:cNvPr id="1" name=""/>
        <p:cNvGrpSpPr/>
        <p:nvPr/>
      </p:nvGrpSpPr>
      <p:grpSpPr>
        <a:xfrm>
          <a:off x="0" y="0"/>
          <a:ext cx="0" cy="0"/>
          <a:chOff x="0" y="0"/>
          <a:chExt cx="0" cy="0"/>
        </a:xfrm>
      </p:grpSpPr>
      <p:sp>
        <p:nvSpPr>
          <p:cNvPr id="14"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9" name="Gruppe 18"/>
          <p:cNvGrpSpPr/>
          <p:nvPr userDrawn="1"/>
        </p:nvGrpSpPr>
        <p:grpSpPr>
          <a:xfrm>
            <a:off x="7618413" y="5483225"/>
            <a:ext cx="685800" cy="623889"/>
            <a:chOff x="7618413" y="5483225"/>
            <a:chExt cx="685800" cy="623889"/>
          </a:xfrm>
        </p:grpSpPr>
        <p:sp>
          <p:nvSpPr>
            <p:cNvPr id="20"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Logo blå</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23512" y="546251"/>
            <a:ext cx="2013535" cy="151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540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dias KL blå">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bg1"/>
                </a:solidFill>
              </a:defRPr>
            </a:lvl1pPr>
          </a:lstStyle>
          <a:p>
            <a:pPr>
              <a:defRPr/>
            </a:pPr>
            <a:fld id="{1A5931EB-1C21-4C3A-A977-EC455959CAE4}" type="datetime1">
              <a:rPr lang="da-DK">
                <a:solidFill>
                  <a:srgbClr val="FFFFFF"/>
                </a:solidFill>
              </a:rPr>
              <a:pPr>
                <a:defRPr/>
              </a:pPr>
              <a:t>20-05-2014</a:t>
            </a:fld>
            <a:endParaRPr lang="da-DK" dirty="0">
              <a:solidFill>
                <a:srgbClr val="FFFFFF"/>
              </a:solidFill>
            </a:endParaRPr>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28" name="Rektangel 27"/>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KL blå</a:t>
            </a:r>
            <a:endParaRPr lang="da-DK" sz="1200" b="1" dirty="0" smtClean="0">
              <a:solidFill>
                <a:srgbClr val="03001E"/>
              </a:solidFill>
            </a:endParaRPr>
          </a:p>
        </p:txBody>
      </p:sp>
      <p:pic>
        <p:nvPicPr>
          <p:cNvPr id="29"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79" y="550715"/>
            <a:ext cx="201622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3"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4"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3383451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og indholdsobjekt KL blå">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1" y="547550"/>
            <a:ext cx="201599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KL blå</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4"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5"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28762750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itat dias KL blå">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KL blå</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0"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1"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103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 indholdsobjekter KL blå">
    <p:spTree>
      <p:nvGrpSpPr>
        <p:cNvPr id="1" name=""/>
        <p:cNvGrpSpPr/>
        <p:nvPr/>
      </p:nvGrpSpPr>
      <p:grpSpPr>
        <a:xfrm>
          <a:off x="0" y="0"/>
          <a:ext cx="0" cy="0"/>
          <a:chOff x="0" y="0"/>
          <a:chExt cx="0" cy="0"/>
        </a:xfrm>
      </p:grpSpPr>
      <p:sp>
        <p:nvSpPr>
          <p:cNvPr id="10"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1" name="Gruppe 10"/>
          <p:cNvGrpSpPr/>
          <p:nvPr userDrawn="1"/>
        </p:nvGrpSpPr>
        <p:grpSpPr>
          <a:xfrm>
            <a:off x="7618413" y="5483225"/>
            <a:ext cx="685800" cy="623889"/>
            <a:chOff x="7618413" y="5483225"/>
            <a:chExt cx="685800" cy="623889"/>
          </a:xfrm>
        </p:grpSpPr>
        <p:sp>
          <p:nvSpPr>
            <p:cNvPr id="12"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57411" y="547550"/>
            <a:ext cx="2015998" cy="15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ktangel 28"/>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KL blå</a:t>
            </a:r>
            <a:endParaRPr lang="da-DK" sz="1200" b="1" dirty="0" smtClean="0">
              <a:solidFill>
                <a:srgbClr val="03001E"/>
              </a:solidFill>
            </a:endParaRPr>
          </a:p>
        </p:txBody>
      </p:sp>
      <p:sp>
        <p:nvSpPr>
          <p:cNvPr id="30" name="Rektangel 2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15655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0C2E83E-1EC3-481A-B748-289D82086502}" type="datetimeFigureOut">
              <a:rPr lang="da-DK" smtClean="0"/>
              <a:t>20-05-2014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 indhold + tekstboks KL blå">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KL blå</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3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23511" y="546251"/>
            <a:ext cx="2013534" cy="1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623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dias Grøn">
    <p:spTree>
      <p:nvGrpSpPr>
        <p:cNvPr id="1" name=""/>
        <p:cNvGrpSpPr/>
        <p:nvPr/>
      </p:nvGrpSpPr>
      <p:grpSpPr>
        <a:xfrm>
          <a:off x="0" y="0"/>
          <a:ext cx="0" cy="0"/>
          <a:chOff x="0" y="0"/>
          <a:chExt cx="0" cy="0"/>
        </a:xfrm>
      </p:grpSpPr>
      <p:sp>
        <p:nvSpPr>
          <p:cNvPr id="12"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3" name="Gruppe 12"/>
          <p:cNvGrpSpPr/>
          <p:nvPr userDrawn="1"/>
        </p:nvGrpSpPr>
        <p:grpSpPr>
          <a:xfrm>
            <a:off x="7618413" y="5483225"/>
            <a:ext cx="685800" cy="623889"/>
            <a:chOff x="7618413" y="5483225"/>
            <a:chExt cx="685800" cy="623889"/>
          </a:xfrm>
        </p:grpSpPr>
        <p:sp>
          <p:nvSpPr>
            <p:cNvPr id="14"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36" name="Rektangel 35"/>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Grøn</a:t>
            </a:r>
            <a:endParaRPr lang="da-DK" sz="1200" b="1" dirty="0" smtClean="0">
              <a:solidFill>
                <a:srgbClr val="03001E"/>
              </a:solidFill>
            </a:endParaRPr>
          </a:p>
        </p:txBody>
      </p:sp>
      <p:pic>
        <p:nvPicPr>
          <p:cNvPr id="37"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79" y="550715"/>
            <a:ext cx="201622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ktangel 37"/>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0"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2"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2842873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og indholdsobjekt Grøn">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1" y="547550"/>
            <a:ext cx="201599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Grøn</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3"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4"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3055678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itat dias Grøn">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Grøn</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0"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1"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578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 indholdsobjekter Grøn">
    <p:spTree>
      <p:nvGrpSpPr>
        <p:cNvPr id="1" name=""/>
        <p:cNvGrpSpPr/>
        <p:nvPr/>
      </p:nvGrpSpPr>
      <p:grpSpPr>
        <a:xfrm>
          <a:off x="0" y="0"/>
          <a:ext cx="0" cy="0"/>
          <a:chOff x="0" y="0"/>
          <a:chExt cx="0" cy="0"/>
        </a:xfrm>
      </p:grpSpPr>
      <p:sp>
        <p:nvSpPr>
          <p:cNvPr id="10"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1" name="Gruppe 10"/>
          <p:cNvGrpSpPr/>
          <p:nvPr userDrawn="1"/>
        </p:nvGrpSpPr>
        <p:grpSpPr>
          <a:xfrm>
            <a:off x="7618413" y="5483225"/>
            <a:ext cx="685800" cy="623889"/>
            <a:chOff x="7618413" y="5483225"/>
            <a:chExt cx="685800" cy="623889"/>
          </a:xfrm>
        </p:grpSpPr>
        <p:sp>
          <p:nvSpPr>
            <p:cNvPr id="12"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57410" y="547550"/>
            <a:ext cx="2015996" cy="15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ktangel 28"/>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Grøn</a:t>
            </a:r>
            <a:endParaRPr lang="da-DK" sz="1200" b="1" dirty="0" smtClean="0">
              <a:solidFill>
                <a:srgbClr val="03001E"/>
              </a:solidFill>
            </a:endParaRPr>
          </a:p>
        </p:txBody>
      </p:sp>
      <p:sp>
        <p:nvSpPr>
          <p:cNvPr id="30" name="Rektangel 2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2444232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 indhold + tekstboks Grøn">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Grøn</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3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23512" y="546251"/>
            <a:ext cx="2013535" cy="151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203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dias Lilla">
    <p:spTree>
      <p:nvGrpSpPr>
        <p:cNvPr id="1" name=""/>
        <p:cNvGrpSpPr/>
        <p:nvPr/>
      </p:nvGrpSpPr>
      <p:grpSpPr>
        <a:xfrm>
          <a:off x="0" y="0"/>
          <a:ext cx="0" cy="0"/>
          <a:chOff x="0" y="0"/>
          <a:chExt cx="0" cy="0"/>
        </a:xfrm>
      </p:grpSpPr>
      <p:sp>
        <p:nvSpPr>
          <p:cNvPr id="27"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28" name="Gruppe 27"/>
          <p:cNvGrpSpPr/>
          <p:nvPr userDrawn="1"/>
        </p:nvGrpSpPr>
        <p:grpSpPr>
          <a:xfrm>
            <a:off x="7618413" y="5483225"/>
            <a:ext cx="685800" cy="623889"/>
            <a:chOff x="7618413" y="5483225"/>
            <a:chExt cx="685800" cy="623889"/>
          </a:xfrm>
        </p:grpSpPr>
        <p:sp>
          <p:nvSpPr>
            <p:cNvPr id="29"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4"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bg1"/>
                </a:solidFill>
              </a:defRPr>
            </a:lvl1pPr>
          </a:lstStyle>
          <a:p>
            <a:pPr>
              <a:defRPr/>
            </a:pPr>
            <a:fld id="{1A5931EB-1C21-4C3A-A977-EC455959CAE4}" type="datetime1">
              <a:rPr lang="da-DK">
                <a:solidFill>
                  <a:srgbClr val="FFFFFF"/>
                </a:solidFill>
              </a:rPr>
              <a:pPr>
                <a:defRPr/>
              </a:pPr>
              <a:t>20-05-2014</a:t>
            </a:fld>
            <a:endParaRPr lang="da-DK" dirty="0">
              <a:solidFill>
                <a:srgbClr val="FFFFFF"/>
              </a:solidFill>
            </a:endParaRPr>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45" name="Rektangel 44"/>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Lilla</a:t>
            </a:r>
            <a:endParaRPr lang="da-DK" sz="1200" b="1" dirty="0" smtClean="0">
              <a:solidFill>
                <a:srgbClr val="03001E"/>
              </a:solidFill>
            </a:endParaRPr>
          </a:p>
        </p:txBody>
      </p:sp>
      <p:pic>
        <p:nvPicPr>
          <p:cNvPr id="4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79" y="550715"/>
            <a:ext cx="201622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ktangel 46"/>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48"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49"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31691932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og indholdsobjekt Lilla">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1" y="547550"/>
            <a:ext cx="201599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Lilla</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3"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4"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3827974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tat dias Lilla">
    <p:spTree>
      <p:nvGrpSpPr>
        <p:cNvPr id="1" name=""/>
        <p:cNvGrpSpPr/>
        <p:nvPr/>
      </p:nvGrpSpPr>
      <p:grpSpPr>
        <a:xfrm>
          <a:off x="0" y="0"/>
          <a:ext cx="0" cy="0"/>
          <a:chOff x="0" y="0"/>
          <a:chExt cx="0" cy="0"/>
        </a:xfrm>
      </p:grpSpPr>
      <p:sp>
        <p:nvSpPr>
          <p:cNvPr id="14"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6" name="Gruppe 15"/>
          <p:cNvGrpSpPr/>
          <p:nvPr userDrawn="1"/>
        </p:nvGrpSpPr>
        <p:grpSpPr>
          <a:xfrm>
            <a:off x="7618413" y="5483225"/>
            <a:ext cx="685800" cy="623889"/>
            <a:chOff x="7618413" y="5483225"/>
            <a:chExt cx="685800" cy="623889"/>
          </a:xfrm>
        </p:grpSpPr>
        <p:sp>
          <p:nvSpPr>
            <p:cNvPr id="17"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10" name="Rektangel 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Lilla</a:t>
            </a:r>
            <a:endParaRPr lang="da-DK" sz="1200" b="1" dirty="0" smtClean="0">
              <a:solidFill>
                <a:srgbClr val="03001E"/>
              </a:solidFill>
            </a:endParaRPr>
          </a:p>
        </p:txBody>
      </p:sp>
      <p:sp>
        <p:nvSpPr>
          <p:cNvPr id="12" name="Rektangel 1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defRPr/>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1"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2"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3"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763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 indholdsobjekter Lilla">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16" name="Pladsholder til tekst 83"/>
          <p:cNvSpPr>
            <a:spLocks noGrp="1"/>
          </p:cNvSpPr>
          <p:nvPr>
            <p:ph type="body" sz="quarter" idx="18" hasCustomPrompt="1"/>
          </p:nvPr>
        </p:nvSpPr>
        <p:spPr>
          <a:xfrm>
            <a:off x="7620213" y="5492751"/>
            <a:ext cx="684000" cy="626400"/>
          </a:xfrm>
          <a:blipFill>
            <a:blip r:embed="rId2"/>
            <a:stretch>
              <a:fillRect/>
            </a:stretch>
          </a:blipFill>
        </p:spPr>
        <p:txBody>
          <a:bodyPr/>
          <a:lstStyle>
            <a:lvl1pPr marL="0" indent="0">
              <a:buNone/>
              <a:defRPr/>
            </a:lvl1pPr>
          </a:lstStyle>
          <a:p>
            <a:pPr lvl="0"/>
            <a:r>
              <a:rPr lang="da-DK" dirty="0" smtClean="0"/>
              <a:t> </a:t>
            </a:r>
            <a:endParaRPr lang="da-DK" dirty="0"/>
          </a:p>
        </p:txBody>
      </p:sp>
      <p:pic>
        <p:nvPicPr>
          <p:cNvPr id="30" name="Content Placeholder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57411" y="547550"/>
            <a:ext cx="2015998" cy="15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Lilla</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378293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C0C2E83E-1EC3-481A-B748-289D82086502}" type="datetimeFigureOut">
              <a:rPr lang="da-DK" smtClean="0"/>
              <a:t>20-05-2014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 indhold + tekstboks Lilla">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Lilla</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23512" y="546251"/>
            <a:ext cx="2013536" cy="1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326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dias Rød">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bg1"/>
                </a:solidFill>
              </a:defRPr>
            </a:lvl1pPr>
          </a:lstStyle>
          <a:p>
            <a:pPr>
              <a:defRPr/>
            </a:pPr>
            <a:fld id="{1A5931EB-1C21-4C3A-A977-EC455959CAE4}" type="datetime1">
              <a:rPr lang="da-DK">
                <a:solidFill>
                  <a:srgbClr val="FFFFFF"/>
                </a:solidFill>
              </a:rPr>
              <a:pPr>
                <a:defRPr/>
              </a:pPr>
              <a:t>20-05-2014</a:t>
            </a:fld>
            <a:endParaRPr lang="da-DK" dirty="0">
              <a:solidFill>
                <a:srgbClr val="FFFFFF"/>
              </a:solidFill>
            </a:endParaRPr>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28" name="Rektangel 27"/>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Rød</a:t>
            </a:r>
            <a:endParaRPr lang="da-DK" sz="1200" b="1" dirty="0" smtClean="0">
              <a:solidFill>
                <a:srgbClr val="03001E"/>
              </a:solidFill>
            </a:endParaRPr>
          </a:p>
        </p:txBody>
      </p:sp>
      <p:pic>
        <p:nvPicPr>
          <p:cNvPr id="29"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79" y="550715"/>
            <a:ext cx="201622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2"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3"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220459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og indholdsobjekt Rød">
    <p:spTree>
      <p:nvGrpSpPr>
        <p:cNvPr id="1" name=""/>
        <p:cNvGrpSpPr/>
        <p:nvPr/>
      </p:nvGrpSpPr>
      <p:grpSpPr>
        <a:xfrm>
          <a:off x="0" y="0"/>
          <a:ext cx="0" cy="0"/>
          <a:chOff x="0" y="0"/>
          <a:chExt cx="0" cy="0"/>
        </a:xfrm>
      </p:grpSpPr>
      <p:sp>
        <p:nvSpPr>
          <p:cNvPr id="12"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6" name="Gruppe 15"/>
          <p:cNvGrpSpPr/>
          <p:nvPr userDrawn="1"/>
        </p:nvGrpSpPr>
        <p:grpSpPr>
          <a:xfrm>
            <a:off x="7618413" y="5483225"/>
            <a:ext cx="685800" cy="623889"/>
            <a:chOff x="7618413" y="5483225"/>
            <a:chExt cx="685800" cy="623889"/>
          </a:xfrm>
        </p:grpSpPr>
        <p:sp>
          <p:nvSpPr>
            <p:cNvPr id="17"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5"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13"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2" y="547550"/>
            <a:ext cx="2016000"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Rød</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7"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8"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4155590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itat dias Rød">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Rød</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0"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1"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174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indholdsobjekter Rød">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16" name="Pladsholder til tekst 83"/>
          <p:cNvSpPr>
            <a:spLocks noGrp="1"/>
          </p:cNvSpPr>
          <p:nvPr>
            <p:ph type="body" sz="quarter" idx="18" hasCustomPrompt="1"/>
          </p:nvPr>
        </p:nvSpPr>
        <p:spPr>
          <a:xfrm>
            <a:off x="7620213" y="5492751"/>
            <a:ext cx="684000" cy="626400"/>
          </a:xfrm>
          <a:blipFill>
            <a:blip r:embed="rId2"/>
            <a:stretch>
              <a:fillRect/>
            </a:stretch>
          </a:blipFill>
        </p:spPr>
        <p:txBody>
          <a:bodyPr/>
          <a:lstStyle>
            <a:lvl1pPr marL="0" indent="0">
              <a:buNone/>
              <a:defRPr/>
            </a:lvl1pPr>
          </a:lstStyle>
          <a:p>
            <a:pPr lvl="0"/>
            <a:r>
              <a:rPr lang="da-DK" dirty="0" smtClean="0"/>
              <a:t> </a:t>
            </a:r>
            <a:endParaRPr lang="da-DK" dirty="0"/>
          </a:p>
        </p:txBody>
      </p:sp>
      <p:pic>
        <p:nvPicPr>
          <p:cNvPr id="30" name="Content Placeholder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57411" y="547550"/>
            <a:ext cx="2015998" cy="15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Rød</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26885992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indhold + tekstboks Rød">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Rød</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23512" y="546251"/>
            <a:ext cx="2013536" cy="1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220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tx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tx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tx1"/>
                </a:solidFill>
              </a:defRPr>
            </a:lvl1pPr>
          </a:lstStyle>
          <a:p>
            <a:pPr>
              <a:defRPr/>
            </a:pPr>
            <a:fld id="{E58BBA9B-BD26-42EF-AC34-0DFE220AF99E}" type="datetime1">
              <a:rPr lang="da-DK">
                <a:solidFill>
                  <a:srgbClr val="03001E"/>
                </a:solidFill>
              </a:rPr>
              <a:pPr>
                <a:defRPr/>
              </a:pPr>
              <a:t>20-05-2014</a:t>
            </a:fld>
            <a:endParaRPr lang="da-DK" dirty="0">
              <a:solidFill>
                <a:srgbClr val="03001E"/>
              </a:solidFill>
            </a:endParaRPr>
          </a:p>
        </p:txBody>
      </p:sp>
      <p:sp>
        <p:nvSpPr>
          <p:cNvPr id="25" name="Rectangle 5"/>
          <p:cNvSpPr>
            <a:spLocks noGrp="1" noChangeArrowheads="1"/>
          </p:cNvSpPr>
          <p:nvPr userDrawn="1">
            <p:ph type="ftr" sz="quarter" idx="11"/>
          </p:nvPr>
        </p:nvSpPr>
        <p:spPr/>
        <p:txBody>
          <a:bodyPr/>
          <a:lstStyle>
            <a:lvl1pPr>
              <a:defRPr dirty="0">
                <a:solidFill>
                  <a:schemeClr val="tx1"/>
                </a:solidFill>
              </a:defRPr>
            </a:lvl1pPr>
          </a:lstStyle>
          <a:p>
            <a:pPr>
              <a:defRPr/>
            </a:pPr>
            <a:endParaRPr lang="da-DK">
              <a:solidFill>
                <a:srgbClr val="03001E"/>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tx1"/>
                </a:solidFill>
              </a:defRPr>
            </a:lvl1pPr>
          </a:lstStyle>
          <a:p>
            <a:pPr>
              <a:defRPr/>
            </a:pPr>
            <a:fld id="{EC76A8B5-4C48-4E7E-82D4-69B97B68FE76}" type="slidenum">
              <a:rPr lang="da-DK">
                <a:solidFill>
                  <a:srgbClr val="03001E"/>
                </a:solidFill>
              </a:rPr>
              <a:pPr>
                <a:defRPr/>
              </a:pPr>
              <a:t>‹nr.›</a:t>
            </a:fld>
            <a:endParaRPr lang="da-DK" dirty="0">
              <a:solidFill>
                <a:srgbClr val="03001E"/>
              </a:solidFill>
            </a:endParaRPr>
          </a:p>
        </p:txBody>
      </p:sp>
      <p:sp>
        <p:nvSpPr>
          <p:cNvPr id="69" name="Rektangel 68"/>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pic>
        <p:nvPicPr>
          <p:cNvPr id="70"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80" y="546646"/>
            <a:ext cx="2016224"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ktangel 70"/>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102" name="Pladsholder til tekst 81"/>
          <p:cNvSpPr>
            <a:spLocks noGrp="1"/>
          </p:cNvSpPr>
          <p:nvPr>
            <p:ph type="body" sz="quarter" idx="15" hasCustomPrompt="1"/>
          </p:nvPr>
        </p:nvSpPr>
        <p:spPr>
          <a:xfrm rot="20844921">
            <a:off x="435342" y="5787343"/>
            <a:ext cx="8676000" cy="0"/>
          </a:xfrm>
          <a:prstGeom prst="rect">
            <a:avLst/>
          </a:prstGeom>
          <a:ln w="0">
            <a:solidFill>
              <a:schemeClr val="tx2"/>
            </a:solidFill>
          </a:ln>
        </p:spPr>
        <p:txBody>
          <a:bodyPr/>
          <a:lstStyle>
            <a:lvl1pPr marL="0" indent="0">
              <a:buNone/>
              <a:defRPr/>
            </a:lvl1pPr>
          </a:lstStyle>
          <a:p>
            <a:pPr lvl="0"/>
            <a:r>
              <a:rPr lang="da-DK" dirty="0" smtClean="0"/>
              <a:t> </a:t>
            </a:r>
            <a:endParaRPr lang="da-DK" dirty="0"/>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30" name="Pladsholder til billede 4"/>
          <p:cNvSpPr>
            <a:spLocks noGrp="1"/>
          </p:cNvSpPr>
          <p:nvPr>
            <p:ph type="pic" sz="quarter" idx="17" hasCustomPrompt="1"/>
          </p:nvPr>
        </p:nvSpPr>
        <p:spPr>
          <a:xfrm rot="19980000">
            <a:off x="-14400" y="626400"/>
            <a:ext cx="2196000" cy="0"/>
          </a:xfrm>
          <a:ln>
            <a:solidFill>
              <a:schemeClr val="tx2"/>
            </a:solidFill>
          </a:ln>
        </p:spPr>
        <p:txBody>
          <a:bodyPr/>
          <a:lstStyle>
            <a:lvl1pPr marL="0" indent="0">
              <a:buFont typeface="Arial" pitchFamily="34" charset="0"/>
              <a:buNone/>
              <a:defRPr baseline="0"/>
            </a:lvl1pPr>
          </a:lstStyle>
          <a:p>
            <a:r>
              <a:rPr lang="da-DK" dirty="0" smtClean="0"/>
              <a:t> </a:t>
            </a:r>
            <a:endParaRPr lang="da-DK" dirty="0"/>
          </a:p>
        </p:txBody>
      </p:sp>
    </p:spTree>
    <p:extLst>
      <p:ext uri="{BB962C8B-B14F-4D97-AF65-F5344CB8AC3E}">
        <p14:creationId xmlns:p14="http://schemas.microsoft.com/office/powerpoint/2010/main" val="2101625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842400" y="1389600"/>
            <a:ext cx="7455600" cy="792000"/>
          </a:xfrm>
        </p:spPr>
        <p:txBody>
          <a:bodyPr/>
          <a:lstStyle>
            <a:lvl1pPr>
              <a:defRPr lang="da-DK" dirty="0">
                <a:solidFill>
                  <a:schemeClr val="tx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tx1"/>
                </a:solidFill>
              </a:defRPr>
            </a:lvl1pPr>
            <a:lvl2pPr>
              <a:defRPr lang="en-US" sz="1600" dirty="0" smtClean="0">
                <a:solidFill>
                  <a:schemeClr val="tx1"/>
                </a:solidFill>
              </a:defRPr>
            </a:lvl2pPr>
            <a:lvl3pPr>
              <a:defRPr lang="en-US" sz="1600" dirty="0" smtClean="0">
                <a:solidFill>
                  <a:schemeClr val="tx1"/>
                </a:solidFill>
              </a:defRPr>
            </a:lvl3pPr>
            <a:lvl4pPr>
              <a:defRPr lang="en-US" sz="1600" dirty="0" smtClean="0">
                <a:solidFill>
                  <a:schemeClr val="tx1"/>
                </a:solidFill>
              </a:defRPr>
            </a:lvl4pPr>
            <a:lvl5pPr>
              <a:defRPr lang="da-DK" sz="1600" dirty="0">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tx1"/>
                </a:solidFill>
              </a:defRPr>
            </a:lvl1pPr>
          </a:lstStyle>
          <a:p>
            <a:pPr>
              <a:defRPr/>
            </a:pPr>
            <a:fld id="{528AC7AB-24A5-4813-977F-FDC1B804F14E}" type="datetime1">
              <a:rPr lang="da-DK">
                <a:solidFill>
                  <a:srgbClr val="03001E"/>
                </a:solidFill>
              </a:rPr>
              <a:pPr>
                <a:defRPr/>
              </a:pPr>
              <a:t>20-05-2014</a:t>
            </a:fld>
            <a:endParaRPr dirty="0">
              <a:solidFill>
                <a:srgbClr val="03001E"/>
              </a:solidFill>
            </a:endParaRPr>
          </a:p>
        </p:txBody>
      </p:sp>
      <p:sp>
        <p:nvSpPr>
          <p:cNvPr id="25" name="Footer Placeholder 4"/>
          <p:cNvSpPr>
            <a:spLocks noGrp="1"/>
          </p:cNvSpPr>
          <p:nvPr>
            <p:ph type="ftr" sz="quarter" idx="11"/>
          </p:nvPr>
        </p:nvSpPr>
        <p:spPr/>
        <p:txBody>
          <a:bodyPr/>
          <a:lstStyle>
            <a:lvl1pPr>
              <a:defRPr lang="da-DK">
                <a:solidFill>
                  <a:schemeClr val="tx1"/>
                </a:solidFill>
              </a:defRPr>
            </a:lvl1pPr>
          </a:lstStyle>
          <a:p>
            <a:pPr>
              <a:defRPr/>
            </a:pPr>
            <a:endParaRPr dirty="0">
              <a:solidFill>
                <a:srgbClr val="03001E"/>
              </a:solidFill>
            </a:endParaRPr>
          </a:p>
        </p:txBody>
      </p:sp>
      <p:sp>
        <p:nvSpPr>
          <p:cNvPr id="26" name="Slide Number Placeholder 5"/>
          <p:cNvSpPr>
            <a:spLocks noGrp="1"/>
          </p:cNvSpPr>
          <p:nvPr>
            <p:ph type="sldNum" sz="quarter" idx="12"/>
          </p:nvPr>
        </p:nvSpPr>
        <p:spPr/>
        <p:txBody>
          <a:bodyPr/>
          <a:lstStyle>
            <a:lvl1pPr>
              <a:defRPr smtClean="0">
                <a:solidFill>
                  <a:schemeClr val="tx1"/>
                </a:solidFill>
              </a:defRPr>
            </a:lvl1pPr>
          </a:lstStyle>
          <a:p>
            <a:pPr>
              <a:defRPr/>
            </a:pPr>
            <a:fld id="{406A62B3-44A3-438B-BFA8-182113035C79}" type="slidenum">
              <a:rPr lang="da-DK">
                <a:solidFill>
                  <a:srgbClr val="03001E"/>
                </a:solidFill>
              </a:rPr>
              <a:pPr>
                <a:defRPr/>
              </a:pPr>
              <a:t>‹nr.›</a:t>
            </a:fld>
            <a:endParaRPr lang="da-DK" dirty="0">
              <a:solidFill>
                <a:srgbClr val="03001E"/>
              </a:solidFill>
            </a:endParaRPr>
          </a:p>
        </p:txBody>
      </p:sp>
      <p:sp>
        <p:nvSpPr>
          <p:cNvPr id="84" name="Pladsholder til tekst 81"/>
          <p:cNvSpPr>
            <a:spLocks noGrp="1"/>
          </p:cNvSpPr>
          <p:nvPr>
            <p:ph type="body" sz="quarter" idx="15" hasCustomPrompt="1"/>
          </p:nvPr>
        </p:nvSpPr>
        <p:spPr>
          <a:xfrm rot="20844921">
            <a:off x="435342" y="5787343"/>
            <a:ext cx="8676000" cy="0"/>
          </a:xfrm>
          <a:prstGeom prst="rect">
            <a:avLst/>
          </a:prstGeom>
          <a:ln w="0">
            <a:solidFill>
              <a:schemeClr val="tx2"/>
            </a:solidFill>
          </a:ln>
        </p:spPr>
        <p:txBody>
          <a:bodyPr/>
          <a:lstStyle>
            <a:lvl1pPr marL="0" indent="0">
              <a:buNone/>
              <a:defRPr/>
            </a:lvl1pPr>
          </a:lstStyle>
          <a:p>
            <a:pPr lvl="0"/>
            <a:r>
              <a:rPr lang="da-DK" dirty="0" smtClean="0"/>
              <a:t> </a:t>
            </a:r>
            <a:endParaRPr lang="da-DK" dirty="0"/>
          </a:p>
        </p:txBody>
      </p:sp>
      <p:pic>
        <p:nvPicPr>
          <p:cNvPr id="11"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2" y="547550"/>
            <a:ext cx="2016000"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4" name="Rektangel 13"/>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grpSp>
        <p:nvGrpSpPr>
          <p:cNvPr id="13" name="Gruppe 12"/>
          <p:cNvGrpSpPr/>
          <p:nvPr userDrawn="1"/>
        </p:nvGrpSpPr>
        <p:grpSpPr>
          <a:xfrm>
            <a:off x="7618413" y="5483225"/>
            <a:ext cx="685800" cy="623889"/>
            <a:chOff x="7618413" y="5483225"/>
            <a:chExt cx="685800" cy="623889"/>
          </a:xfrm>
        </p:grpSpPr>
        <p:sp>
          <p:nvSpPr>
            <p:cNvPr id="15"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32" name="Pladsholder til billede 4"/>
          <p:cNvSpPr>
            <a:spLocks noGrp="1"/>
          </p:cNvSpPr>
          <p:nvPr>
            <p:ph type="pic" sz="quarter" idx="17" hasCustomPrompt="1"/>
          </p:nvPr>
        </p:nvSpPr>
        <p:spPr>
          <a:xfrm rot="19980000">
            <a:off x="-14400" y="626400"/>
            <a:ext cx="2196000" cy="0"/>
          </a:xfrm>
          <a:ln>
            <a:solidFill>
              <a:schemeClr val="tx2"/>
            </a:solidFill>
          </a:ln>
        </p:spPr>
        <p:txBody>
          <a:bodyPr/>
          <a:lstStyle>
            <a:lvl1pPr marL="0" indent="0">
              <a:buFont typeface="Arial" pitchFamily="34" charset="0"/>
              <a:buNone/>
              <a:defRPr baseline="0"/>
            </a:lvl1pPr>
          </a:lstStyle>
          <a:p>
            <a:r>
              <a:rPr lang="da-DK" dirty="0" smtClean="0"/>
              <a:t> </a:t>
            </a:r>
            <a:endParaRPr lang="da-DK" dirty="0"/>
          </a:p>
        </p:txBody>
      </p:sp>
    </p:spTree>
    <p:extLst>
      <p:ext uri="{BB962C8B-B14F-4D97-AF65-F5344CB8AC3E}">
        <p14:creationId xmlns:p14="http://schemas.microsoft.com/office/powerpoint/2010/main" val="1420864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itat dias">
    <p:spTree>
      <p:nvGrpSpPr>
        <p:cNvPr id="1" name=""/>
        <p:cNvGrpSpPr/>
        <p:nvPr/>
      </p:nvGrpSpPr>
      <p:grpSpPr>
        <a:xfrm>
          <a:off x="0" y="0"/>
          <a:ext cx="0" cy="0"/>
          <a:chOff x="0" y="0"/>
          <a:chExt cx="0" cy="0"/>
        </a:xfrm>
      </p:grpSpPr>
      <p:sp>
        <p:nvSpPr>
          <p:cNvPr id="2" name="Title 1"/>
          <p:cNvSpPr>
            <a:spLocks noGrp="1"/>
          </p:cNvSpPr>
          <p:nvPr>
            <p:ph type="title"/>
          </p:nvPr>
        </p:nvSpPr>
        <p:spPr>
          <a:xfrm>
            <a:off x="842400" y="1393200"/>
            <a:ext cx="7455600" cy="2322000"/>
          </a:xfrm>
        </p:spPr>
        <p:txBody>
          <a:bodyPr/>
          <a:lstStyle>
            <a:lvl1pPr algn="r">
              <a:defRPr>
                <a:solidFill>
                  <a:schemeClr val="tx2"/>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tx2"/>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tx2"/>
                </a:solidFill>
              </a:defRPr>
            </a:lvl1pPr>
          </a:lstStyle>
          <a:p>
            <a:pPr>
              <a:defRPr/>
            </a:pPr>
            <a:fld id="{957AC18C-4BB0-42F9-A69C-2B59B739FDEC}" type="datetime1">
              <a:rPr lang="da-DK">
                <a:solidFill>
                  <a:srgbClr val="18305A"/>
                </a:solidFill>
              </a:rPr>
              <a:pPr>
                <a:defRPr/>
              </a:pPr>
              <a:t>20-05-2014</a:t>
            </a:fld>
            <a:endParaRPr lang="da-DK" dirty="0">
              <a:solidFill>
                <a:srgbClr val="18305A"/>
              </a:solidFill>
            </a:endParaRPr>
          </a:p>
        </p:txBody>
      </p:sp>
      <p:sp>
        <p:nvSpPr>
          <p:cNvPr id="6" name="Footer Placeholder 3"/>
          <p:cNvSpPr>
            <a:spLocks noGrp="1"/>
          </p:cNvSpPr>
          <p:nvPr>
            <p:ph type="ftr" sz="quarter" idx="15"/>
          </p:nvPr>
        </p:nvSpPr>
        <p:spPr/>
        <p:txBody>
          <a:bodyPr/>
          <a:lstStyle>
            <a:lvl1pPr>
              <a:defRPr dirty="0">
                <a:solidFill>
                  <a:schemeClr val="tx2"/>
                </a:solidFill>
              </a:defRPr>
            </a:lvl1pPr>
          </a:lstStyle>
          <a:p>
            <a:pPr>
              <a:defRPr/>
            </a:pPr>
            <a:endParaRPr lang="da-DK">
              <a:solidFill>
                <a:srgbClr val="18305A"/>
              </a:solidFill>
            </a:endParaRPr>
          </a:p>
        </p:txBody>
      </p:sp>
      <p:sp>
        <p:nvSpPr>
          <p:cNvPr id="7" name="Slide Number Placeholder 4"/>
          <p:cNvSpPr>
            <a:spLocks noGrp="1"/>
          </p:cNvSpPr>
          <p:nvPr>
            <p:ph type="sldNum" sz="quarter" idx="16"/>
          </p:nvPr>
        </p:nvSpPr>
        <p:spPr/>
        <p:txBody>
          <a:bodyPr/>
          <a:lstStyle>
            <a:lvl1pPr>
              <a:defRPr smtClean="0">
                <a:solidFill>
                  <a:schemeClr val="tx2"/>
                </a:solidFill>
              </a:defRPr>
            </a:lvl1pPr>
          </a:lstStyle>
          <a:p>
            <a:pPr>
              <a:defRPr/>
            </a:pPr>
            <a:fld id="{EA236A6A-DAB1-4A7F-8E68-5B86FDD73589}" type="slidenum">
              <a:rPr lang="da-DK">
                <a:solidFill>
                  <a:srgbClr val="18305A"/>
                </a:solidFill>
              </a:rPr>
              <a:pPr>
                <a:defRPr/>
              </a:pPr>
              <a:t>‹nr.›</a:t>
            </a:fld>
            <a:endParaRPr lang="da-DK" dirty="0">
              <a:solidFill>
                <a:srgbClr val="18305A"/>
              </a:solidFill>
            </a:endParaRPr>
          </a:p>
        </p:txBody>
      </p:sp>
      <p:sp>
        <p:nvSpPr>
          <p:cNvPr id="10" name="Rektangel 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3" name="Rektangel 12"/>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grpSp>
        <p:nvGrpSpPr>
          <p:cNvPr id="14" name="Gruppe 13"/>
          <p:cNvGrpSpPr/>
          <p:nvPr userDrawn="1"/>
        </p:nvGrpSpPr>
        <p:grpSpPr>
          <a:xfrm>
            <a:off x="7618413" y="5483225"/>
            <a:ext cx="685800" cy="623889"/>
            <a:chOff x="7618413" y="5483225"/>
            <a:chExt cx="685800" cy="623889"/>
          </a:xfrm>
        </p:grpSpPr>
        <p:sp>
          <p:nvSpPr>
            <p:cNvPr id="15"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pic>
        <p:nvPicPr>
          <p:cNvPr id="29"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ladsholder til tekst 81"/>
          <p:cNvSpPr>
            <a:spLocks noGrp="1"/>
          </p:cNvSpPr>
          <p:nvPr>
            <p:ph type="body" sz="quarter" idx="17" hasCustomPrompt="1"/>
          </p:nvPr>
        </p:nvSpPr>
        <p:spPr>
          <a:xfrm rot="20844921">
            <a:off x="435342" y="5787343"/>
            <a:ext cx="8676000" cy="0"/>
          </a:xfrm>
          <a:prstGeom prst="rect">
            <a:avLst/>
          </a:prstGeom>
          <a:ln w="0">
            <a:solidFill>
              <a:schemeClr val="tx2"/>
            </a:solidFill>
          </a:ln>
        </p:spPr>
        <p:txBody>
          <a:bodyPr/>
          <a:lstStyle>
            <a:lvl1pPr marL="0" indent="0">
              <a:buNone/>
              <a:defRPr/>
            </a:lvl1pPr>
          </a:lstStyle>
          <a:p>
            <a:pPr lvl="0"/>
            <a:r>
              <a:rPr lang="da-DK" dirty="0" smtClean="0"/>
              <a:t> </a:t>
            </a:r>
            <a:endParaRPr lang="da-DK" dirty="0"/>
          </a:p>
        </p:txBody>
      </p:sp>
      <p:sp>
        <p:nvSpPr>
          <p:cNvPr id="31" name="Pladsholder til billede 4"/>
          <p:cNvSpPr>
            <a:spLocks noGrp="1"/>
          </p:cNvSpPr>
          <p:nvPr>
            <p:ph type="pic" sz="quarter" idx="18" hasCustomPrompt="1"/>
          </p:nvPr>
        </p:nvSpPr>
        <p:spPr>
          <a:xfrm rot="19980000">
            <a:off x="-14400" y="626400"/>
            <a:ext cx="2196000" cy="0"/>
          </a:xfrm>
          <a:ln>
            <a:solidFill>
              <a:schemeClr val="tx2"/>
            </a:solidFill>
          </a:ln>
        </p:spPr>
        <p:txBody>
          <a:bodyPr/>
          <a:lstStyle>
            <a:lvl1pPr marL="0" indent="0">
              <a:buFont typeface="Arial" pitchFamily="34" charset="0"/>
              <a:buNone/>
              <a:defRPr baseline="0"/>
            </a:lvl1pPr>
          </a:lstStyle>
          <a:p>
            <a:r>
              <a:rPr lang="da-DK" dirty="0" smtClean="0"/>
              <a:t> </a:t>
            </a:r>
            <a:endParaRPr lang="da-DK" dirty="0"/>
          </a:p>
        </p:txBody>
      </p:sp>
    </p:spTree>
    <p:extLst>
      <p:ext uri="{BB962C8B-B14F-4D97-AF65-F5344CB8AC3E}">
        <p14:creationId xmlns:p14="http://schemas.microsoft.com/office/powerpoint/2010/main" val="3544140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lvl1pPr>
          </a:lstStyle>
          <a:p>
            <a:pPr>
              <a:defRPr/>
            </a:pPr>
            <a:fld id="{7072BDCF-814E-4D97-B6EE-0EDAE3481815}" type="datetime1">
              <a:rPr lang="da-DK" smtClean="0">
                <a:solidFill>
                  <a:srgbClr val="03001E"/>
                </a:solidFill>
              </a:rPr>
              <a:pPr>
                <a:defRPr/>
              </a:pPr>
              <a:t>20-05-2014</a:t>
            </a:fld>
            <a:endParaRPr lang="da-DK" dirty="0">
              <a:solidFill>
                <a:srgbClr val="03001E"/>
              </a:solidFill>
            </a:endParaRPr>
          </a:p>
        </p:txBody>
      </p:sp>
      <p:sp>
        <p:nvSpPr>
          <p:cNvPr id="7" name="Rectangle 10"/>
          <p:cNvSpPr>
            <a:spLocks noGrp="1" noChangeArrowheads="1"/>
          </p:cNvSpPr>
          <p:nvPr>
            <p:ph type="ftr" sz="quarter" idx="15"/>
          </p:nvPr>
        </p:nvSpPr>
        <p:spPr>
          <a:ln/>
        </p:spPr>
        <p:txBody>
          <a:bodyPr/>
          <a:lstStyle>
            <a:lvl1pPr>
              <a:defRPr/>
            </a:lvl1pPr>
          </a:lstStyle>
          <a:p>
            <a:pPr>
              <a:defRPr/>
            </a:pPr>
            <a:endParaRPr lang="da-DK">
              <a:solidFill>
                <a:srgbClr val="03001E"/>
              </a:solidFill>
            </a:endParaRPr>
          </a:p>
        </p:txBody>
      </p:sp>
      <p:sp>
        <p:nvSpPr>
          <p:cNvPr id="8" name="Rectangle 11"/>
          <p:cNvSpPr>
            <a:spLocks noGrp="1" noChangeArrowheads="1"/>
          </p:cNvSpPr>
          <p:nvPr>
            <p:ph type="sldNum" sz="quarter" idx="16"/>
          </p:nvPr>
        </p:nvSpPr>
        <p:spPr>
          <a:ln/>
        </p:spPr>
        <p:txBody>
          <a:bodyPr/>
          <a:lstStyle>
            <a:lvl1pPr>
              <a:defRPr/>
            </a:lvl1pPr>
          </a:lstStyle>
          <a:p>
            <a:pPr>
              <a:defRPr/>
            </a:pPr>
            <a:fld id="{C5209DEC-EC2B-4397-B605-0D91C73CFF2B}" type="slidenum">
              <a:rPr lang="da-DK">
                <a:solidFill>
                  <a:srgbClr val="03001E"/>
                </a:solidFill>
              </a:rPr>
              <a:pPr>
                <a:defRPr/>
              </a:pPr>
              <a:t>‹nr.›</a:t>
            </a:fld>
            <a:endParaRPr lang="da-DK" dirty="0">
              <a:solidFill>
                <a:srgbClr val="03001E"/>
              </a:solidFill>
            </a:endParaRPr>
          </a:p>
        </p:txBody>
      </p:sp>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16"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52656" y="552012"/>
            <a:ext cx="200648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pe 13"/>
          <p:cNvGrpSpPr/>
          <p:nvPr userDrawn="1"/>
        </p:nvGrpSpPr>
        <p:grpSpPr>
          <a:xfrm>
            <a:off x="7618413" y="5483225"/>
            <a:ext cx="685800" cy="623889"/>
            <a:chOff x="7618413" y="5483225"/>
            <a:chExt cx="685800" cy="623889"/>
          </a:xfrm>
        </p:grpSpPr>
        <p:sp>
          <p:nvSpPr>
            <p:cNvPr id="17"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116587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0C2E83E-1EC3-481A-B748-289D82086502}" type="datetimeFigureOut">
              <a:rPr lang="da-DK" smtClean="0"/>
              <a:t>20-05-2014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 indhold + tekstboks">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lvl1pPr>
          </a:lstStyle>
          <a:p>
            <a:pPr>
              <a:defRPr/>
            </a:pPr>
            <a:fld id="{7072BDCF-814E-4D97-B6EE-0EDAE3481815}" type="datetime1">
              <a:rPr lang="da-DK" smtClean="0">
                <a:solidFill>
                  <a:srgbClr val="03001E"/>
                </a:solidFill>
              </a:rPr>
              <a:pPr>
                <a:defRPr/>
              </a:pPr>
              <a:t>20-05-2014</a:t>
            </a:fld>
            <a:endParaRPr lang="da-DK" dirty="0">
              <a:solidFill>
                <a:srgbClr val="03001E"/>
              </a:solidFill>
            </a:endParaRPr>
          </a:p>
        </p:txBody>
      </p:sp>
      <p:sp>
        <p:nvSpPr>
          <p:cNvPr id="7" name="Rectangle 10"/>
          <p:cNvSpPr>
            <a:spLocks noGrp="1" noChangeArrowheads="1"/>
          </p:cNvSpPr>
          <p:nvPr>
            <p:ph type="ftr" sz="quarter" idx="15"/>
          </p:nvPr>
        </p:nvSpPr>
        <p:spPr>
          <a:ln/>
        </p:spPr>
        <p:txBody>
          <a:bodyPr/>
          <a:lstStyle>
            <a:lvl1pPr>
              <a:defRPr/>
            </a:lvl1pPr>
          </a:lstStyle>
          <a:p>
            <a:pPr>
              <a:defRPr/>
            </a:pPr>
            <a:endParaRPr lang="da-DK">
              <a:solidFill>
                <a:srgbClr val="03001E"/>
              </a:solidFill>
            </a:endParaRPr>
          </a:p>
        </p:txBody>
      </p:sp>
      <p:sp>
        <p:nvSpPr>
          <p:cNvPr id="8" name="Rectangle 11"/>
          <p:cNvSpPr>
            <a:spLocks noGrp="1" noChangeArrowheads="1"/>
          </p:cNvSpPr>
          <p:nvPr>
            <p:ph type="sldNum" sz="quarter" idx="16"/>
          </p:nvPr>
        </p:nvSpPr>
        <p:spPr>
          <a:ln/>
        </p:spPr>
        <p:txBody>
          <a:bodyPr/>
          <a:lstStyle>
            <a:lvl1pPr>
              <a:defRPr/>
            </a:lvl1pPr>
          </a:lstStyle>
          <a:p>
            <a:pPr>
              <a:defRPr/>
            </a:pPr>
            <a:fld id="{C5209DEC-EC2B-4397-B605-0D91C73CFF2B}" type="slidenum">
              <a:rPr lang="da-DK">
                <a:solidFill>
                  <a:srgbClr val="03001E"/>
                </a:solidFill>
              </a:rPr>
              <a:pPr>
                <a:defRPr/>
              </a:pPr>
              <a:t>‹nr.›</a:t>
            </a:fld>
            <a:endParaRPr lang="da-DK" dirty="0">
              <a:solidFill>
                <a:srgbClr val="03001E"/>
              </a:solidFill>
            </a:endParaRPr>
          </a:p>
        </p:txBody>
      </p:sp>
      <p:pic>
        <p:nvPicPr>
          <p:cNvPr id="12" name="Content Placeholder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52656" y="547550"/>
            <a:ext cx="200648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Logo blå’ for at anvende logo blå bag-grund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grpSp>
        <p:nvGrpSpPr>
          <p:cNvPr id="14" name="Gruppe 13"/>
          <p:cNvGrpSpPr/>
          <p:nvPr userDrawn="1"/>
        </p:nvGrpSpPr>
        <p:grpSpPr>
          <a:xfrm>
            <a:off x="7618413" y="5483225"/>
            <a:ext cx="685800" cy="623889"/>
            <a:chOff x="7618413" y="5483225"/>
            <a:chExt cx="685800" cy="623889"/>
          </a:xfrm>
        </p:grpSpPr>
        <p:sp>
          <p:nvSpPr>
            <p:cNvPr id="16"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12022329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 indholdsobjek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888763"/>
            <a:ext cx="3652838" cy="4628469"/>
          </a:xfrm>
        </p:spPr>
        <p:txBody>
          <a:bodyPr/>
          <a:lstStyle>
            <a:lvl1pPr>
              <a:defRPr sz="2200">
                <a:solidFill>
                  <a:srgbClr val="050028"/>
                </a:solidFill>
              </a:defRPr>
            </a:lvl1pPr>
            <a:lvl2pPr>
              <a:defRPr sz="1600">
                <a:solidFill>
                  <a:srgbClr val="050028"/>
                </a:solidFill>
              </a:defRPr>
            </a:lvl2pPr>
            <a:lvl3pPr>
              <a:defRPr sz="1600">
                <a:solidFill>
                  <a:srgbClr val="050028"/>
                </a:solidFill>
              </a:defRPr>
            </a:lvl3pPr>
            <a:lvl4pPr>
              <a:defRPr sz="1600">
                <a:solidFill>
                  <a:srgbClr val="050028"/>
                </a:solidFill>
              </a:defRPr>
            </a:lvl4pPr>
            <a:lvl5pPr>
              <a:defRPr sz="1600">
                <a:solidFill>
                  <a:srgbClr val="050028"/>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78BD97BD-4FE1-49CA-93AC-0BE5DC519AB8}" type="datetime1">
              <a:rPr lang="da-DK" smtClean="0">
                <a:solidFill>
                  <a:srgbClr val="03001E"/>
                </a:solidFill>
              </a:rPr>
              <a:pPr>
                <a:defRPr/>
              </a:pPr>
              <a:t>20-05-2014</a:t>
            </a:fld>
            <a:endParaRPr lang="da-DK" dirty="0">
              <a:solidFill>
                <a:srgbClr val="03001E"/>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da-DK">
              <a:solidFill>
                <a:srgbClr val="03001E"/>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ED7ECFF-FA89-41CD-A3DC-20FDD1B474A7}" type="slidenum">
              <a:rPr lang="da-DK">
                <a:solidFill>
                  <a:srgbClr val="03001E"/>
                </a:solidFill>
              </a:rPr>
              <a:pPr>
                <a:defRPr/>
              </a:pPr>
              <a:t>‹nr.›</a:t>
            </a:fld>
            <a:endParaRPr lang="da-DK" dirty="0">
              <a:solidFill>
                <a:srgbClr val="03001E"/>
              </a:solidFill>
            </a:endParaRPr>
          </a:p>
        </p:txBody>
      </p:sp>
      <p:sp>
        <p:nvSpPr>
          <p:cNvPr id="17" name="Pladsholder til tekst 16"/>
          <p:cNvSpPr>
            <a:spLocks noGrp="1"/>
          </p:cNvSpPr>
          <p:nvPr>
            <p:ph type="body" sz="quarter" idx="24" hasCustomPrompt="1"/>
          </p:nvPr>
        </p:nvSpPr>
        <p:spPr>
          <a:xfrm>
            <a:off x="4643438" y="5565775"/>
            <a:ext cx="2952750" cy="212726"/>
          </a:xfrm>
        </p:spPr>
        <p:txBody>
          <a:bodyPr/>
          <a:lstStyle>
            <a:lvl1pPr marL="0" indent="0">
              <a:buNone/>
              <a:defRPr sz="900" i="1"/>
            </a:lvl1pPr>
            <a:lvl2pPr>
              <a:defRPr i="1"/>
            </a:lvl2pPr>
            <a:lvl3pPr>
              <a:defRPr i="1"/>
            </a:lvl3pPr>
            <a:lvl4pPr>
              <a:defRPr i="1"/>
            </a:lvl4pPr>
            <a:lvl5pPr>
              <a:defRPr i="1"/>
            </a:lvl5pPr>
          </a:lstStyle>
          <a:p>
            <a:pPr lvl="0"/>
            <a:r>
              <a:rPr lang="da-DK" dirty="0" smtClean="0"/>
              <a:t>Angiv kilde</a:t>
            </a:r>
          </a:p>
        </p:txBody>
      </p:sp>
      <p:sp>
        <p:nvSpPr>
          <p:cNvPr id="19" name="Rektangel 18"/>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 I</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7411" y="546251"/>
            <a:ext cx="2016000" cy="151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ktangel 20"/>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Det er muligt at udskifte diagrammet. Slet diagram-met og brug ikonerne på pladsholder til at indsætte indhold efter eget valg</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‘To indholds-objekter I’.</a:t>
            </a:r>
          </a:p>
        </p:txBody>
      </p:sp>
      <p:grpSp>
        <p:nvGrpSpPr>
          <p:cNvPr id="15" name="Gruppe 14"/>
          <p:cNvGrpSpPr/>
          <p:nvPr userDrawn="1"/>
        </p:nvGrpSpPr>
        <p:grpSpPr>
          <a:xfrm>
            <a:off x="7618413" y="5483225"/>
            <a:ext cx="685800" cy="623889"/>
            <a:chOff x="7618413" y="5483225"/>
            <a:chExt cx="685800" cy="623889"/>
          </a:xfrm>
        </p:grpSpPr>
        <p:sp>
          <p:nvSpPr>
            <p:cNvPr id="18"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2097528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pPr>
              <a:defRPr/>
            </a:pPr>
            <a:fld id="{099C86B4-6914-455E-9E97-52AF3821FD7D}" type="datetime1">
              <a:rPr lang="da-DK">
                <a:solidFill>
                  <a:srgbClr val="03001E"/>
                </a:solidFill>
              </a:rPr>
              <a:pPr>
                <a:defRPr/>
              </a:pPr>
              <a:t>20-05-2014</a:t>
            </a:fld>
            <a:endParaRPr lang="da-DK" dirty="0">
              <a:solidFill>
                <a:srgbClr val="03001E"/>
              </a:solidFill>
            </a:endParaRPr>
          </a:p>
        </p:txBody>
      </p:sp>
      <p:sp>
        <p:nvSpPr>
          <p:cNvPr id="4" name="Pladsholder til sidefod 3"/>
          <p:cNvSpPr>
            <a:spLocks noGrp="1"/>
          </p:cNvSpPr>
          <p:nvPr>
            <p:ph type="ftr" sz="quarter" idx="11"/>
          </p:nvPr>
        </p:nvSpPr>
        <p:spPr/>
        <p:txBody>
          <a:bodyPr/>
          <a:lstStyle/>
          <a:p>
            <a:pPr>
              <a:defRPr/>
            </a:pPr>
            <a:endParaRPr lang="da-DK">
              <a:solidFill>
                <a:srgbClr val="03001E"/>
              </a:solidFill>
            </a:endParaRPr>
          </a:p>
        </p:txBody>
      </p:sp>
      <p:sp>
        <p:nvSpPr>
          <p:cNvPr id="5" name="Pladsholder til diasnummer 4"/>
          <p:cNvSpPr>
            <a:spLocks noGrp="1"/>
          </p:cNvSpPr>
          <p:nvPr>
            <p:ph type="sldNum" sz="quarter" idx="12"/>
          </p:nvPr>
        </p:nvSpPr>
        <p:spPr/>
        <p:txBody>
          <a:bodyPr/>
          <a:lstStyle/>
          <a:p>
            <a:pPr>
              <a:defRPr/>
            </a:pPr>
            <a:fld id="{FF8781D9-8F8F-4B10-9E7A-CD725C92131A}" type="slidenum">
              <a:rPr lang="da-DK">
                <a:solidFill>
                  <a:srgbClr val="03001E"/>
                </a:solidFill>
              </a:rPr>
              <a:pPr>
                <a:defRPr/>
              </a:pPr>
              <a:t>‹nr.›</a:t>
            </a:fld>
            <a:endParaRPr lang="da-DK" dirty="0">
              <a:solidFill>
                <a:srgbClr val="03001E"/>
              </a:solidFill>
            </a:endParaRPr>
          </a:p>
        </p:txBody>
      </p:sp>
      <p:sp>
        <p:nvSpPr>
          <p:cNvPr id="7" name="Pladsholder til tekst 81"/>
          <p:cNvSpPr>
            <a:spLocks noGrp="1"/>
          </p:cNvSpPr>
          <p:nvPr>
            <p:ph type="body" sz="quarter" idx="23" hasCustomPrompt="1"/>
          </p:nvPr>
        </p:nvSpPr>
        <p:spPr>
          <a:xfrm rot="20844921">
            <a:off x="435342" y="5787343"/>
            <a:ext cx="8676000" cy="0"/>
          </a:xfrm>
          <a:prstGeom prst="rect">
            <a:avLst/>
          </a:prstGeom>
          <a:ln w="0">
            <a:solidFill>
              <a:schemeClr val="tx2"/>
            </a:solidFill>
          </a:ln>
        </p:spPr>
        <p:txBody>
          <a:bodyPr/>
          <a:lstStyle>
            <a:lvl1pPr marL="0" indent="0">
              <a:buNone/>
              <a:defRPr/>
            </a:lvl1pPr>
          </a:lstStyle>
          <a:p>
            <a:pPr lvl="0"/>
            <a:r>
              <a:rPr lang="da-DK" dirty="0" smtClean="0"/>
              <a:t> </a:t>
            </a:r>
            <a:endParaRPr lang="da-DK" dirty="0"/>
          </a:p>
        </p:txBody>
      </p:sp>
      <p:sp>
        <p:nvSpPr>
          <p:cNvPr id="8" name="Rektangel 7"/>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Kun titel</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1" y="546621"/>
            <a:ext cx="2016000"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Brug dette layout, hvis du vil placere objekter frit på dias – bortset fra titel.</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‘Kun titel’.</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grpSp>
        <p:nvGrpSpPr>
          <p:cNvPr id="11" name="Gruppe 10"/>
          <p:cNvGrpSpPr/>
          <p:nvPr userDrawn="1"/>
        </p:nvGrpSpPr>
        <p:grpSpPr>
          <a:xfrm>
            <a:off x="7618413" y="5483225"/>
            <a:ext cx="685800" cy="623889"/>
            <a:chOff x="7618413" y="5483225"/>
            <a:chExt cx="685800" cy="623889"/>
          </a:xfrm>
        </p:grpSpPr>
        <p:sp>
          <p:nvSpPr>
            <p:cNvPr id="12"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6" name="Pladsholder til billede 4"/>
          <p:cNvSpPr>
            <a:spLocks noGrp="1"/>
          </p:cNvSpPr>
          <p:nvPr>
            <p:ph type="pic" sz="quarter" idx="17" hasCustomPrompt="1"/>
          </p:nvPr>
        </p:nvSpPr>
        <p:spPr>
          <a:xfrm rot="19980000">
            <a:off x="-14400" y="626400"/>
            <a:ext cx="2196000" cy="0"/>
          </a:xfrm>
          <a:ln>
            <a:solidFill>
              <a:schemeClr val="tx2"/>
            </a:solidFill>
          </a:ln>
        </p:spPr>
        <p:txBody>
          <a:bodyPr/>
          <a:lstStyle>
            <a:lvl1pPr marL="0" indent="0">
              <a:buFont typeface="Arial" pitchFamily="34" charset="0"/>
              <a:buNone/>
              <a:defRPr baseline="0"/>
            </a:lvl1pPr>
          </a:lstStyle>
          <a:p>
            <a:r>
              <a:rPr lang="da-DK" dirty="0" smtClean="0"/>
              <a:t> </a:t>
            </a:r>
            <a:endParaRPr lang="da-DK" dirty="0"/>
          </a:p>
        </p:txBody>
      </p:sp>
    </p:spTree>
    <p:extLst>
      <p:ext uri="{BB962C8B-B14F-4D97-AF65-F5344CB8AC3E}">
        <p14:creationId xmlns:p14="http://schemas.microsoft.com/office/powerpoint/2010/main" val="11224528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a:defRPr/>
            </a:pPr>
            <a:fld id="{099C86B4-6914-455E-9E97-52AF3821FD7D}" type="datetime1">
              <a:rPr lang="da-DK">
                <a:solidFill>
                  <a:srgbClr val="03001E"/>
                </a:solidFill>
              </a:rPr>
              <a:pPr>
                <a:defRPr/>
              </a:pPr>
              <a:t>20-05-2014</a:t>
            </a:fld>
            <a:endParaRPr lang="da-DK" dirty="0">
              <a:solidFill>
                <a:srgbClr val="03001E"/>
              </a:solidFill>
            </a:endParaRPr>
          </a:p>
        </p:txBody>
      </p:sp>
      <p:sp>
        <p:nvSpPr>
          <p:cNvPr id="4" name="Pladsholder til sidefod 3"/>
          <p:cNvSpPr>
            <a:spLocks noGrp="1"/>
          </p:cNvSpPr>
          <p:nvPr>
            <p:ph type="ftr" sz="quarter" idx="11"/>
          </p:nvPr>
        </p:nvSpPr>
        <p:spPr/>
        <p:txBody>
          <a:bodyPr/>
          <a:lstStyle/>
          <a:p>
            <a:pPr>
              <a:defRPr/>
            </a:pPr>
            <a:endParaRPr lang="da-DK">
              <a:solidFill>
                <a:srgbClr val="03001E"/>
              </a:solidFill>
            </a:endParaRPr>
          </a:p>
        </p:txBody>
      </p:sp>
      <p:sp>
        <p:nvSpPr>
          <p:cNvPr id="5" name="Pladsholder til diasnummer 4"/>
          <p:cNvSpPr>
            <a:spLocks noGrp="1"/>
          </p:cNvSpPr>
          <p:nvPr>
            <p:ph type="sldNum" sz="quarter" idx="12"/>
          </p:nvPr>
        </p:nvSpPr>
        <p:spPr/>
        <p:txBody>
          <a:bodyPr/>
          <a:lstStyle/>
          <a:p>
            <a:pPr>
              <a:defRPr/>
            </a:pPr>
            <a:fld id="{FF8781D9-8F8F-4B10-9E7A-CD725C92131A}" type="slidenum">
              <a:rPr lang="da-DK">
                <a:solidFill>
                  <a:srgbClr val="03001E"/>
                </a:solidFill>
              </a:rPr>
              <a:pPr>
                <a:defRPr/>
              </a:pPr>
              <a:t>‹nr.›</a:t>
            </a:fld>
            <a:endParaRPr lang="da-DK" dirty="0">
              <a:solidFill>
                <a:srgbClr val="03001E"/>
              </a:solidFill>
            </a:endParaRPr>
          </a:p>
        </p:txBody>
      </p:sp>
      <p:sp>
        <p:nvSpPr>
          <p:cNvPr id="8" name="Pladsholder til dato 2"/>
          <p:cNvSpPr txBox="1">
            <a:spLocks/>
          </p:cNvSpPr>
          <p:nvPr userDrawn="1"/>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1000" kern="1200" smtClean="0">
                <a:solidFill>
                  <a:schemeClr val="tx1"/>
                </a:solidFill>
                <a:latin typeface="+mn-lt"/>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099C86B4-6914-455E-9E97-52AF3821FD7D}" type="datetime1">
              <a:rPr lang="da-DK">
                <a:solidFill>
                  <a:srgbClr val="03001E"/>
                </a:solidFill>
              </a:rPr>
              <a:pPr>
                <a:defRPr/>
              </a:pPr>
              <a:t>20-05-2014</a:t>
            </a:fld>
            <a:endParaRPr lang="da-DK" dirty="0">
              <a:solidFill>
                <a:srgbClr val="03001E"/>
              </a:solidFill>
            </a:endParaRPr>
          </a:p>
        </p:txBody>
      </p:sp>
      <p:sp>
        <p:nvSpPr>
          <p:cNvPr id="10" name="Rektangel 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Tomt</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52655" y="546621"/>
            <a:ext cx="200648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Brug dette layout, hvis du vil placere objekter frit på et helt tomt dias – bortset fra baggrundsgrafik.</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‘Tomt’.</a:t>
            </a:r>
          </a:p>
        </p:txBody>
      </p:sp>
      <p:grpSp>
        <p:nvGrpSpPr>
          <p:cNvPr id="13" name="Gruppe 12"/>
          <p:cNvGrpSpPr/>
          <p:nvPr userDrawn="1"/>
        </p:nvGrpSpPr>
        <p:grpSpPr>
          <a:xfrm>
            <a:off x="7618413" y="5483225"/>
            <a:ext cx="685800" cy="623889"/>
            <a:chOff x="7618413" y="5483225"/>
            <a:chExt cx="685800" cy="623889"/>
          </a:xfrm>
        </p:grpSpPr>
        <p:sp>
          <p:nvSpPr>
            <p:cNvPr id="14"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1273830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itat dias med baggrundsbillede">
    <p:spTree>
      <p:nvGrpSpPr>
        <p:cNvPr id="1" name=""/>
        <p:cNvGrpSpPr/>
        <p:nvPr/>
      </p:nvGrpSpPr>
      <p:grpSpPr>
        <a:xfrm>
          <a:off x="0" y="0"/>
          <a:ext cx="0" cy="0"/>
          <a:chOff x="0" y="0"/>
          <a:chExt cx="0" cy="0"/>
        </a:xfrm>
      </p:grpSpPr>
      <p:sp>
        <p:nvSpPr>
          <p:cNvPr id="22" name="Picture Placeholder 21"/>
          <p:cNvSpPr>
            <a:spLocks noGrp="1"/>
          </p:cNvSpPr>
          <p:nvPr>
            <p:ph type="pic" sz="quarter" idx="14" hasCustomPrompt="1"/>
          </p:nvPr>
        </p:nvSpPr>
        <p:spPr>
          <a:xfrm>
            <a:off x="180000" y="180000"/>
            <a:ext cx="8830800" cy="6534000"/>
          </a:xfrm>
        </p:spPr>
        <p:txBody>
          <a:bodyPr/>
          <a:lstStyle>
            <a:lvl1pPr>
              <a:defRPr/>
            </a:lvl1pPr>
          </a:lstStyle>
          <a:p>
            <a:pPr lvl="0"/>
            <a:r>
              <a:rPr lang="da-DK" noProof="0" dirty="0" smtClean="0"/>
              <a:t>Klik her og vælg fanen ‘Indsæt’ og derefter ‘Billede’ for at tilføje et billede</a:t>
            </a:r>
            <a:endParaRPr lang="da-DK" noProof="0" dirty="0"/>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prstDash val="solid"/>
            <a:round/>
            <a:headEnd/>
            <a:tailEnd/>
          </a:ln>
        </p:spPr>
        <p:txBody>
          <a:bodyPr/>
          <a:lstStyle/>
          <a:p>
            <a:pPr fontAlgn="base">
              <a:spcBef>
                <a:spcPct val="50000"/>
              </a:spcBef>
              <a:spcAft>
                <a:spcPct val="0"/>
              </a:spcAft>
              <a:defRPr/>
            </a:pPr>
            <a:endParaRPr lang="da-DK" sz="1400">
              <a:solidFill>
                <a:srgbClr val="03001E"/>
              </a:solidFill>
            </a:endParaRPr>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smtClean="0"/>
              <a:t>Klik for at redigere i master</a:t>
            </a:r>
          </a:p>
        </p:txBody>
      </p:sp>
      <p:sp>
        <p:nvSpPr>
          <p:cNvPr id="7" name="Date Placeholder 2"/>
          <p:cNvSpPr>
            <a:spLocks noGrp="1"/>
          </p:cNvSpPr>
          <p:nvPr>
            <p:ph type="dt" sz="half" idx="15"/>
          </p:nvPr>
        </p:nvSpPr>
        <p:spPr/>
        <p:txBody>
          <a:bodyPr/>
          <a:lstStyle>
            <a:lvl1pPr>
              <a:defRPr smtClean="0">
                <a:solidFill>
                  <a:schemeClr val="bg2"/>
                </a:solidFill>
              </a:defRPr>
            </a:lvl1pPr>
          </a:lstStyle>
          <a:p>
            <a:pPr>
              <a:defRPr/>
            </a:pPr>
            <a:fld id="{69DDC0BB-569A-4AC3-981D-447D18A3D730}" type="datetime1">
              <a:rPr lang="da-DK">
                <a:solidFill>
                  <a:srgbClr val="FFFFFF"/>
                </a:solidFill>
              </a:rPr>
              <a:pPr>
                <a:defRPr/>
              </a:pPr>
              <a:t>20-05-2014</a:t>
            </a:fld>
            <a:endParaRPr lang="da-DK" dirty="0">
              <a:solidFill>
                <a:srgbClr val="FFFFFF"/>
              </a:solidFill>
            </a:endParaRPr>
          </a:p>
        </p:txBody>
      </p:sp>
      <p:sp>
        <p:nvSpPr>
          <p:cNvPr id="9" name="Footer Placeholder 3"/>
          <p:cNvSpPr>
            <a:spLocks noGrp="1"/>
          </p:cNvSpPr>
          <p:nvPr>
            <p:ph type="ftr" sz="quarter" idx="16"/>
          </p:nvPr>
        </p:nvSpPr>
        <p:spPr/>
        <p:txBody>
          <a:bodyPr/>
          <a:lstStyle>
            <a:lvl1pPr>
              <a:defRPr dirty="0">
                <a:solidFill>
                  <a:schemeClr val="bg2"/>
                </a:solidFill>
              </a:defRPr>
            </a:lvl1pPr>
          </a:lstStyle>
          <a:p>
            <a:pPr>
              <a:defRPr/>
            </a:pPr>
            <a:endParaRPr lang="da-DK">
              <a:solidFill>
                <a:srgbClr val="FFFFFF"/>
              </a:solidFill>
            </a:endParaRPr>
          </a:p>
        </p:txBody>
      </p:sp>
      <p:sp>
        <p:nvSpPr>
          <p:cNvPr id="10" name="Slide Number Placeholder 4"/>
          <p:cNvSpPr>
            <a:spLocks noGrp="1"/>
          </p:cNvSpPr>
          <p:nvPr>
            <p:ph type="sldNum" sz="quarter" idx="17"/>
          </p:nvPr>
        </p:nvSpPr>
        <p:spPr/>
        <p:txBody>
          <a:bodyPr/>
          <a:lstStyle>
            <a:lvl1pPr>
              <a:defRPr smtClean="0">
                <a:solidFill>
                  <a:schemeClr val="bg2"/>
                </a:solidFill>
              </a:defRPr>
            </a:lvl1pPr>
          </a:lstStyle>
          <a:p>
            <a:pPr>
              <a:defRPr/>
            </a:pPr>
            <a:fld id="{44630711-01E4-4A3A-B225-756321C06BC8}" type="slidenum">
              <a:rPr lang="da-DK">
                <a:solidFill>
                  <a:srgbClr val="FFFFFF"/>
                </a:solidFill>
              </a:rPr>
              <a:pPr>
                <a:defRPr/>
              </a:pPr>
              <a:t>‹nr.›</a:t>
            </a:fld>
            <a:endParaRPr lang="da-DK" dirty="0">
              <a:solidFill>
                <a:srgbClr val="FFFFFF"/>
              </a:solidFill>
            </a:endParaRPr>
          </a:p>
        </p:txBody>
      </p:sp>
      <p:sp>
        <p:nvSpPr>
          <p:cNvPr id="12" name="Rectangle 4"/>
          <p:cNvSpPr txBox="1">
            <a:spLocks noChangeArrowheads="1"/>
          </p:cNvSpPr>
          <p:nvPr userDrawn="1"/>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1000" kern="1200" smtClean="0">
                <a:solidFill>
                  <a:schemeClr val="bg1"/>
                </a:solidFill>
                <a:latin typeface="+mn-lt"/>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endParaRPr lang="da-DK" dirty="0">
              <a:solidFill>
                <a:srgbClr val="FFFFFF"/>
              </a:solidFill>
            </a:endParaRPr>
          </a:p>
        </p:txBody>
      </p:sp>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med baggrundsbillede</a:t>
            </a:r>
          </a:p>
          <a:p>
            <a:pPr fontAlgn="base">
              <a:spcAft>
                <a:spcPct val="0"/>
              </a:spcAft>
            </a:pPr>
            <a:r>
              <a:rPr lang="da-DK" sz="1200" b="1" i="1" dirty="0" smtClean="0">
                <a:solidFill>
                  <a:srgbClr val="03001E"/>
                </a:solidFill>
              </a:rPr>
              <a:t>(uden baggrundsfarve) </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endParaRPr lang="da-DK" sz="1200" noProof="1" smtClean="0">
              <a:solidFill>
                <a:srgbClr val="03001E"/>
              </a:solidFill>
            </a:endParaRPr>
          </a:p>
          <a:p>
            <a:pPr fontAlgn="base">
              <a:spcAft>
                <a:spcPts val="600"/>
              </a:spcAft>
              <a:defRPr/>
            </a:pPr>
            <a:r>
              <a:rPr lang="da-DK" sz="1200" noProof="1" smtClean="0">
                <a:solidFill>
                  <a:srgbClr val="03001E"/>
                </a:solidFill>
              </a:rPr>
              <a:t>Det er muligt at udskifte billedet. Klik med højre musetast på billedet og vælg ‘Skift billede…’</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‘Citat dias med baggrundsbillede’.</a:t>
            </a:r>
          </a:p>
          <a:p>
            <a:pPr marL="228600" indent="-228600" fontAlgn="base">
              <a:spcAft>
                <a:spcPts val="600"/>
              </a:spcAft>
              <a:buFont typeface="Arial" pitchFamily="34" charset="0"/>
              <a:buChar char="•"/>
              <a:defRPr/>
            </a:pPr>
            <a:r>
              <a:rPr lang="da-DK" sz="1200" b="1" noProof="1" smtClean="0">
                <a:solidFill>
                  <a:srgbClr val="03001E"/>
                </a:solidFill>
              </a:rPr>
              <a:t>NB</a:t>
            </a:r>
            <a:r>
              <a:rPr lang="da-DK" sz="1200" noProof="1" smtClean="0">
                <a:solidFill>
                  <a:srgbClr val="03001E"/>
                </a:solidFill>
              </a:rPr>
              <a:t> Hvis du bruger dette layout for et nyt dias, skal du selv tilføje et billede som angivet i pladsholder for billedet.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14" name="Pladsholder til tekst 81"/>
          <p:cNvSpPr>
            <a:spLocks noGrp="1"/>
          </p:cNvSpPr>
          <p:nvPr>
            <p:ph type="body" sz="quarter" idx="18" hasCustomPrompt="1"/>
          </p:nvPr>
        </p:nvSpPr>
        <p:spPr>
          <a:xfrm rot="20844921">
            <a:off x="435342" y="5787343"/>
            <a:ext cx="8676000" cy="0"/>
          </a:xfrm>
          <a:prstGeom prst="rect">
            <a:avLst/>
          </a:prstGeom>
          <a:ln w="0">
            <a:solidFill>
              <a:schemeClr val="bg1"/>
            </a:solidFill>
          </a:ln>
        </p:spPr>
        <p:txBody>
          <a:bodyPr/>
          <a:lstStyle>
            <a:lvl1pPr marL="0" indent="0">
              <a:buNone/>
              <a:defRPr/>
            </a:lvl1pPr>
          </a:lstStyle>
          <a:p>
            <a:pPr lvl="0"/>
            <a:r>
              <a:rPr lang="da-DK" dirty="0" smtClean="0"/>
              <a:t> </a:t>
            </a:r>
            <a:endParaRPr lang="da-DK" dirty="0"/>
          </a:p>
        </p:txBody>
      </p:sp>
      <p:sp>
        <p:nvSpPr>
          <p:cNvPr id="16" name="Pladsholder til billede 4"/>
          <p:cNvSpPr>
            <a:spLocks noGrp="1"/>
          </p:cNvSpPr>
          <p:nvPr>
            <p:ph type="pic" sz="quarter" idx="19"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pic>
        <p:nvPicPr>
          <p:cNvPr id="17" name="Picture 4" descr="slide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9180" y="764704"/>
            <a:ext cx="2016000" cy="150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5599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smtClean="0"/>
              <a:t>Klik for at redigere i master</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smtClean="0"/>
              <a:t>Klik på ikonet for at tilføje et billede</a:t>
            </a:r>
            <a:endParaRPr lang="da-DK" noProof="0"/>
          </a:p>
        </p:txBody>
      </p:sp>
      <p:sp>
        <p:nvSpPr>
          <p:cNvPr id="5" name="Rectangle 9"/>
          <p:cNvSpPr>
            <a:spLocks noGrp="1" noChangeArrowheads="1"/>
          </p:cNvSpPr>
          <p:nvPr>
            <p:ph type="dt" sz="half" idx="15"/>
          </p:nvPr>
        </p:nvSpPr>
        <p:spPr>
          <a:ln/>
        </p:spPr>
        <p:txBody>
          <a:bodyPr/>
          <a:lstStyle>
            <a:lvl1pPr>
              <a:defRPr/>
            </a:lvl1pPr>
          </a:lstStyle>
          <a:p>
            <a:pPr>
              <a:defRPr/>
            </a:pPr>
            <a:fld id="{C927383F-C1AF-4A78-B9B6-5B41CA0D20F1}" type="datetime1">
              <a:rPr lang="da-DK" smtClean="0">
                <a:solidFill>
                  <a:srgbClr val="03001E"/>
                </a:solidFill>
              </a:rPr>
              <a:pPr>
                <a:defRPr/>
              </a:pPr>
              <a:t>20-05-2014</a:t>
            </a:fld>
            <a:endParaRPr lang="da-DK" dirty="0">
              <a:solidFill>
                <a:srgbClr val="03001E"/>
              </a:solidFill>
            </a:endParaRPr>
          </a:p>
        </p:txBody>
      </p:sp>
      <p:sp>
        <p:nvSpPr>
          <p:cNvPr id="6" name="Rectangle 10"/>
          <p:cNvSpPr>
            <a:spLocks noGrp="1" noChangeArrowheads="1"/>
          </p:cNvSpPr>
          <p:nvPr>
            <p:ph type="ftr" sz="quarter" idx="16"/>
          </p:nvPr>
        </p:nvSpPr>
        <p:spPr>
          <a:ln/>
        </p:spPr>
        <p:txBody>
          <a:bodyPr/>
          <a:lstStyle>
            <a:lvl1pPr>
              <a:defRPr/>
            </a:lvl1pPr>
          </a:lstStyle>
          <a:p>
            <a:pPr>
              <a:defRPr/>
            </a:pPr>
            <a:endParaRPr lang="da-DK">
              <a:solidFill>
                <a:srgbClr val="03001E"/>
              </a:solidFill>
            </a:endParaRPr>
          </a:p>
        </p:txBody>
      </p:sp>
      <p:sp>
        <p:nvSpPr>
          <p:cNvPr id="8" name="Rectangle 11"/>
          <p:cNvSpPr>
            <a:spLocks noGrp="1" noChangeArrowheads="1"/>
          </p:cNvSpPr>
          <p:nvPr>
            <p:ph type="sldNum" sz="quarter" idx="17"/>
          </p:nvPr>
        </p:nvSpPr>
        <p:spPr>
          <a:ln/>
        </p:spPr>
        <p:txBody>
          <a:bodyPr/>
          <a:lstStyle>
            <a:lvl1pPr>
              <a:defRPr/>
            </a:lvl1pPr>
          </a:lstStyle>
          <a:p>
            <a:pPr>
              <a:defRPr/>
            </a:pPr>
            <a:fld id="{27AA9CE0-F8D6-4A95-9449-22948CAAAF8C}" type="slidenum">
              <a:rPr lang="da-DK">
                <a:solidFill>
                  <a:srgbClr val="03001E"/>
                </a:solidFill>
              </a:rPr>
              <a:pPr>
                <a:defRPr/>
              </a:pPr>
              <a:t>‹nr.›</a:t>
            </a:fld>
            <a:endParaRPr lang="da-DK" dirty="0">
              <a:solidFill>
                <a:srgbClr val="03001E"/>
              </a:solidFill>
            </a:endParaRPr>
          </a:p>
        </p:txBody>
      </p:sp>
      <p:sp>
        <p:nvSpPr>
          <p:cNvPr id="12" name="Rektangel 11"/>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Top-billede og tekst</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3" name="Rektangel 12"/>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Det er muligt at udskifte billedet. Klik med højre musetast på billedet og vælg ‘Skift billede…’</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‘Top-billede og tekst’.</a:t>
            </a:r>
          </a:p>
          <a:p>
            <a:pPr marL="228600" indent="-228600" fontAlgn="base">
              <a:spcAft>
                <a:spcPts val="600"/>
              </a:spcAft>
              <a:buFont typeface="Arial" pitchFamily="34" charset="0"/>
              <a:buChar char="•"/>
              <a:defRPr/>
            </a:pPr>
            <a:r>
              <a:rPr lang="da-DK" sz="1200" b="1" noProof="1" smtClean="0">
                <a:solidFill>
                  <a:srgbClr val="03001E"/>
                </a:solidFill>
              </a:rPr>
              <a:t>NB</a:t>
            </a:r>
            <a:r>
              <a:rPr lang="da-DK" sz="1200" noProof="1" smtClean="0">
                <a:solidFill>
                  <a:srgbClr val="03001E"/>
                </a:solidFill>
              </a:rPr>
              <a:t> Hvis du bruger dette layout for et nyt dias, skal du selv tilføje et billede som angivet i pladsholder for billedet.</a:t>
            </a:r>
          </a:p>
        </p:txBody>
      </p:sp>
      <p:pic>
        <p:nvPicPr>
          <p:cNvPr id="14" name="Picture 5" descr="slide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4743" y="551068"/>
            <a:ext cx="201600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e 14"/>
          <p:cNvGrpSpPr/>
          <p:nvPr userDrawn="1"/>
        </p:nvGrpSpPr>
        <p:grpSpPr>
          <a:xfrm>
            <a:off x="7618413" y="5483225"/>
            <a:ext cx="685800" cy="623889"/>
            <a:chOff x="7618413" y="5483225"/>
            <a:chExt cx="685800" cy="623889"/>
          </a:xfrm>
        </p:grpSpPr>
        <p:sp>
          <p:nvSpPr>
            <p:cNvPr id="17"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4137190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billeder og 2 indhold">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smtClean="0"/>
              <a:t>Klik på ikonet for at tilføje et billede</a:t>
            </a:r>
            <a:endParaRPr lang="da-DK" noProof="0"/>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smtClean="0"/>
              <a:t>Klik på ikonet for at tilføje et billede</a:t>
            </a:r>
            <a:endParaRPr lang="da-DK" noProof="0"/>
          </a:p>
        </p:txBody>
      </p:sp>
      <p:sp>
        <p:nvSpPr>
          <p:cNvPr id="10" name="Content Placeholder 9"/>
          <p:cNvSpPr>
            <a:spLocks noGrp="1"/>
          </p:cNvSpPr>
          <p:nvPr>
            <p:ph sz="quarter" idx="16"/>
          </p:nvPr>
        </p:nvSpPr>
        <p:spPr>
          <a:xfrm>
            <a:off x="4665600" y="3794400"/>
            <a:ext cx="3654000" cy="19800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7"/>
          </p:nvPr>
        </p:nvSpPr>
        <p:spPr>
          <a:ln/>
        </p:spPr>
        <p:txBody>
          <a:bodyPr/>
          <a:lstStyle>
            <a:lvl1pPr>
              <a:defRPr/>
            </a:lvl1pPr>
          </a:lstStyle>
          <a:p>
            <a:pPr>
              <a:defRPr/>
            </a:pPr>
            <a:fld id="{E6A85025-ABDC-487E-B7D3-669A4CC233C0}" type="datetime1">
              <a:rPr lang="da-DK" smtClean="0">
                <a:solidFill>
                  <a:srgbClr val="03001E"/>
                </a:solidFill>
              </a:rPr>
              <a:pPr>
                <a:defRPr/>
              </a:pPr>
              <a:t>20-05-2014</a:t>
            </a:fld>
            <a:endParaRPr lang="da-DK" dirty="0">
              <a:solidFill>
                <a:srgbClr val="03001E"/>
              </a:solidFill>
            </a:endParaRPr>
          </a:p>
        </p:txBody>
      </p:sp>
      <p:sp>
        <p:nvSpPr>
          <p:cNvPr id="8" name="Rectangle 10"/>
          <p:cNvSpPr>
            <a:spLocks noGrp="1" noChangeArrowheads="1"/>
          </p:cNvSpPr>
          <p:nvPr>
            <p:ph type="ftr" sz="quarter" idx="18"/>
          </p:nvPr>
        </p:nvSpPr>
        <p:spPr>
          <a:ln/>
        </p:spPr>
        <p:txBody>
          <a:bodyPr/>
          <a:lstStyle>
            <a:lvl1pPr>
              <a:defRPr/>
            </a:lvl1pPr>
          </a:lstStyle>
          <a:p>
            <a:pPr>
              <a:defRPr/>
            </a:pPr>
            <a:endParaRPr lang="da-DK">
              <a:solidFill>
                <a:srgbClr val="03001E"/>
              </a:solidFill>
            </a:endParaRPr>
          </a:p>
        </p:txBody>
      </p:sp>
      <p:sp>
        <p:nvSpPr>
          <p:cNvPr id="12" name="Rectangle 11"/>
          <p:cNvSpPr>
            <a:spLocks noGrp="1" noChangeArrowheads="1"/>
          </p:cNvSpPr>
          <p:nvPr>
            <p:ph type="sldNum" sz="quarter" idx="19"/>
          </p:nvPr>
        </p:nvSpPr>
        <p:spPr>
          <a:ln/>
        </p:spPr>
        <p:txBody>
          <a:bodyPr/>
          <a:lstStyle>
            <a:lvl1pPr>
              <a:defRPr/>
            </a:lvl1pPr>
          </a:lstStyle>
          <a:p>
            <a:pPr>
              <a:defRPr/>
            </a:pPr>
            <a:fld id="{D5B12BA4-1EB4-470F-93E0-F57AD107B737}" type="slidenum">
              <a:rPr lang="da-DK">
                <a:solidFill>
                  <a:srgbClr val="03001E"/>
                </a:solidFill>
              </a:rPr>
              <a:pPr>
                <a:defRPr/>
              </a:pPr>
              <a:t>‹nr.›</a:t>
            </a:fld>
            <a:endParaRPr lang="da-DK" dirty="0">
              <a:solidFill>
                <a:srgbClr val="03001E"/>
              </a:solidFill>
            </a:endParaRPr>
          </a:p>
        </p:txBody>
      </p:sp>
      <p:pic>
        <p:nvPicPr>
          <p:cNvPr id="13" name="Picture 7" descr="slide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796" y="551069"/>
            <a:ext cx="2016000" cy="150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2 billeder og 2 indhold</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6" name="Rektangel 15"/>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Det er muligt at udskifte billederne. Klik med højre musetast på et billede og vælg ‘Skift billede…’</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‘2 billeder og 2 indhold’.</a:t>
            </a:r>
          </a:p>
          <a:p>
            <a:pPr marL="228600" indent="-228600" fontAlgn="base">
              <a:spcAft>
                <a:spcPts val="600"/>
              </a:spcAft>
              <a:buFont typeface="Arial" pitchFamily="34" charset="0"/>
              <a:buChar char="•"/>
              <a:defRPr/>
            </a:pPr>
            <a:r>
              <a:rPr lang="da-DK" sz="1200" b="1" noProof="1" smtClean="0">
                <a:solidFill>
                  <a:srgbClr val="03001E"/>
                </a:solidFill>
              </a:rPr>
              <a:t>NB</a:t>
            </a:r>
            <a:r>
              <a:rPr lang="da-DK" sz="1200" noProof="1" smtClean="0">
                <a:solidFill>
                  <a:srgbClr val="03001E"/>
                </a:solidFill>
              </a:rPr>
              <a:t> Hvis du bruger dette layout for et nyt dias, skal du selv tilføje billeder som angivet i pladsholdere for billederne.</a:t>
            </a:r>
          </a:p>
        </p:txBody>
      </p:sp>
      <p:sp>
        <p:nvSpPr>
          <p:cNvPr id="22" name="Content Placeholder 9"/>
          <p:cNvSpPr>
            <a:spLocks noGrp="1"/>
          </p:cNvSpPr>
          <p:nvPr>
            <p:ph sz="quarter" idx="20"/>
          </p:nvPr>
        </p:nvSpPr>
        <p:spPr>
          <a:xfrm>
            <a:off x="827584" y="3789040"/>
            <a:ext cx="3654000" cy="19800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grpSp>
        <p:nvGrpSpPr>
          <p:cNvPr id="14" name="Gruppe 13"/>
          <p:cNvGrpSpPr/>
          <p:nvPr userDrawn="1"/>
        </p:nvGrpSpPr>
        <p:grpSpPr>
          <a:xfrm>
            <a:off x="7618413" y="5483225"/>
            <a:ext cx="685800" cy="623889"/>
            <a:chOff x="7618413" y="5483225"/>
            <a:chExt cx="685800" cy="623889"/>
          </a:xfrm>
        </p:grpSpPr>
        <p:sp>
          <p:nvSpPr>
            <p:cNvPr id="18"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chemeClr val="tx2"/>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Tree>
    <p:extLst>
      <p:ext uri="{BB962C8B-B14F-4D97-AF65-F5344CB8AC3E}">
        <p14:creationId xmlns:p14="http://schemas.microsoft.com/office/powerpoint/2010/main" val="7794930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smtClean="0"/>
              <a:t>Klik for at redigere i master</a:t>
            </a:r>
            <a:endParaRPr lang="da-DK" dirty="0"/>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smtClean="0"/>
              <a:t>Klik for at redigere i master</a:t>
            </a:r>
          </a:p>
        </p:txBody>
      </p:sp>
      <p:sp>
        <p:nvSpPr>
          <p:cNvPr id="9" name="Text Placeholder 8"/>
          <p:cNvSpPr>
            <a:spLocks noGrp="1"/>
          </p:cNvSpPr>
          <p:nvPr>
            <p:ph type="body" sz="quarter" idx="14"/>
          </p:nvPr>
        </p:nvSpPr>
        <p:spPr>
          <a:xfrm>
            <a:off x="842400" y="2782800"/>
            <a:ext cx="3650400" cy="29952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smtClean="0"/>
              <a:t>Klik på ikonet for at tilføje et billede</a:t>
            </a:r>
            <a:endParaRPr lang="da-DK" noProof="0"/>
          </a:p>
        </p:txBody>
      </p:sp>
      <p:sp>
        <p:nvSpPr>
          <p:cNvPr id="6" name="Rectangle 9"/>
          <p:cNvSpPr>
            <a:spLocks noGrp="1" noChangeArrowheads="1"/>
          </p:cNvSpPr>
          <p:nvPr>
            <p:ph type="dt" sz="half" idx="16"/>
          </p:nvPr>
        </p:nvSpPr>
        <p:spPr>
          <a:ln/>
        </p:spPr>
        <p:txBody>
          <a:bodyPr/>
          <a:lstStyle>
            <a:lvl1pPr>
              <a:defRPr/>
            </a:lvl1pPr>
          </a:lstStyle>
          <a:p>
            <a:pPr>
              <a:defRPr/>
            </a:pPr>
            <a:fld id="{839C992E-DA14-4A11-8C8F-305BDB5CCDB3}" type="datetime1">
              <a:rPr lang="da-DK" smtClean="0">
                <a:solidFill>
                  <a:srgbClr val="03001E"/>
                </a:solidFill>
              </a:rPr>
              <a:pPr>
                <a:defRPr/>
              </a:pPr>
              <a:t>20-05-2014</a:t>
            </a:fld>
            <a:endParaRPr lang="da-DK" dirty="0">
              <a:solidFill>
                <a:srgbClr val="03001E"/>
              </a:solidFill>
            </a:endParaRPr>
          </a:p>
        </p:txBody>
      </p:sp>
      <p:sp>
        <p:nvSpPr>
          <p:cNvPr id="8" name="Rectangle 10"/>
          <p:cNvSpPr>
            <a:spLocks noGrp="1" noChangeArrowheads="1"/>
          </p:cNvSpPr>
          <p:nvPr>
            <p:ph type="ftr" sz="quarter" idx="17"/>
          </p:nvPr>
        </p:nvSpPr>
        <p:spPr>
          <a:ln/>
        </p:spPr>
        <p:txBody>
          <a:bodyPr/>
          <a:lstStyle>
            <a:lvl1pPr>
              <a:defRPr/>
            </a:lvl1pPr>
          </a:lstStyle>
          <a:p>
            <a:pPr>
              <a:defRPr/>
            </a:pPr>
            <a:endParaRPr lang="da-DK">
              <a:solidFill>
                <a:srgbClr val="03001E"/>
              </a:solidFill>
            </a:endParaRPr>
          </a:p>
        </p:txBody>
      </p:sp>
      <p:sp>
        <p:nvSpPr>
          <p:cNvPr id="10" name="Rectangle 11"/>
          <p:cNvSpPr>
            <a:spLocks noGrp="1" noChangeArrowheads="1"/>
          </p:cNvSpPr>
          <p:nvPr>
            <p:ph type="sldNum" sz="quarter" idx="18"/>
          </p:nvPr>
        </p:nvSpPr>
        <p:spPr>
          <a:ln/>
        </p:spPr>
        <p:txBody>
          <a:bodyPr/>
          <a:lstStyle>
            <a:lvl1pPr>
              <a:defRPr/>
            </a:lvl1pPr>
          </a:lstStyle>
          <a:p>
            <a:pPr>
              <a:defRPr/>
            </a:pPr>
            <a:fld id="{492A6E52-2412-4A97-8014-C073328D7341}" type="slidenum">
              <a:rPr lang="da-DK">
                <a:solidFill>
                  <a:srgbClr val="03001E"/>
                </a:solidFill>
              </a:rPr>
              <a:pPr>
                <a:defRPr/>
              </a:pPr>
              <a:t>‹nr.›</a:t>
            </a:fld>
            <a:endParaRPr lang="da-DK" dirty="0">
              <a:solidFill>
                <a:srgbClr val="03001E"/>
              </a:solidFill>
            </a:endParaRPr>
          </a:p>
        </p:txBody>
      </p:sp>
      <p:pic>
        <p:nvPicPr>
          <p:cNvPr id="13" name="Picture 4" descr="slide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4744" y="551068"/>
            <a:ext cx="201600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Tekst og billede</a:t>
            </a:r>
          </a:p>
          <a:p>
            <a:pPr fontAlgn="base">
              <a:spcAft>
                <a:spcPct val="0"/>
              </a:spcAft>
            </a:pPr>
            <a:r>
              <a:rPr lang="da-DK" sz="1200" b="1" i="1" dirty="0" smtClean="0">
                <a:solidFill>
                  <a:srgbClr val="03001E"/>
                </a:solidFill>
              </a:rPr>
              <a:t>(uden baggrundsfarve)</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defRPr/>
            </a:pPr>
            <a:r>
              <a:rPr lang="da-DK" sz="1200" noProof="1" smtClean="0">
                <a:solidFill>
                  <a:srgbClr val="03001E"/>
                </a:solidFill>
              </a:rPr>
              <a:t>Det er muligt at udskifte billedet. Klik med højre musetast på billedet og vælg ‘Skift billede…’</a:t>
            </a:r>
          </a:p>
          <a:p>
            <a:pPr fontAlgn="base">
              <a:spcAft>
                <a:spcPts val="600"/>
              </a:spcAft>
              <a:defRPr/>
            </a:pPr>
            <a:r>
              <a:rPr lang="da-DK" sz="1200" noProof="1" smtClean="0">
                <a:solidFill>
                  <a:srgbClr val="03001E"/>
                </a:solidFill>
              </a:rPr>
              <a:t>Sådan indsætter du et nyt dias med dette layout:</a:t>
            </a:r>
          </a:p>
          <a:p>
            <a:pPr marL="228600" indent="-228600" fontAlgn="base">
              <a:spcAft>
                <a:spcPts val="600"/>
              </a:spcAft>
              <a:buFont typeface="Arial" pitchFamily="34" charset="0"/>
              <a:buChar char="•"/>
              <a:defRPr/>
            </a:pPr>
            <a:r>
              <a:rPr lang="da-DK" sz="1200" noProof="1" smtClean="0">
                <a:solidFill>
                  <a:srgbClr val="03001E"/>
                </a:solidFill>
              </a:rPr>
              <a:t>Klik på fanen ‘Startside’ </a:t>
            </a:r>
          </a:p>
          <a:p>
            <a:pPr marL="228600" indent="-228600" fontAlgn="base">
              <a:spcAft>
                <a:spcPts val="600"/>
              </a:spcAft>
              <a:buFont typeface="Arial" pitchFamily="34" charset="0"/>
              <a:buChar char="•"/>
              <a:defRPr/>
            </a:pPr>
            <a:r>
              <a:rPr lang="da-DK" sz="1200" noProof="1" smtClean="0">
                <a:solidFill>
                  <a:srgbClr val="03001E"/>
                </a:solidFill>
              </a:rPr>
              <a:t>Klik i underkanten af ‘Nyt dias’ og vælg lay-outet ‘Tekst og billede’.</a:t>
            </a:r>
          </a:p>
          <a:p>
            <a:pPr marL="228600" indent="-228600" fontAlgn="base">
              <a:spcAft>
                <a:spcPts val="600"/>
              </a:spcAft>
              <a:buFont typeface="Arial" pitchFamily="34" charset="0"/>
              <a:buChar char="•"/>
              <a:defRPr/>
            </a:pPr>
            <a:r>
              <a:rPr lang="da-DK" sz="1200" b="1" noProof="1" smtClean="0">
                <a:solidFill>
                  <a:srgbClr val="03001E"/>
                </a:solidFill>
              </a:rPr>
              <a:t>NB</a:t>
            </a:r>
            <a:r>
              <a:rPr lang="da-DK" sz="1200" noProof="1" smtClean="0">
                <a:solidFill>
                  <a:srgbClr val="03001E"/>
                </a:solidFill>
              </a:rPr>
              <a:t> Hvis du bruger dette layout for et nyt dias, skal du selv tilføje et billede som angivet i pladsholder for billedet.</a:t>
            </a:r>
          </a:p>
        </p:txBody>
      </p:sp>
    </p:spTree>
    <p:extLst>
      <p:ext uri="{BB962C8B-B14F-4D97-AF65-F5344CB8AC3E}">
        <p14:creationId xmlns:p14="http://schemas.microsoft.com/office/powerpoint/2010/main" val="7718290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dias Logo blå">
    <p:spTree>
      <p:nvGrpSpPr>
        <p:cNvPr id="1" name=""/>
        <p:cNvGrpSpPr/>
        <p:nvPr/>
      </p:nvGrpSpPr>
      <p:grpSpPr>
        <a:xfrm>
          <a:off x="0" y="0"/>
          <a:ext cx="0" cy="0"/>
          <a:chOff x="0" y="0"/>
          <a:chExt cx="0" cy="0"/>
        </a:xfrm>
      </p:grpSpPr>
      <p:sp>
        <p:nvSpPr>
          <p:cNvPr id="12"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4" name="Gruppe 13"/>
          <p:cNvGrpSpPr/>
          <p:nvPr userDrawn="1"/>
        </p:nvGrpSpPr>
        <p:grpSpPr>
          <a:xfrm>
            <a:off x="7618413" y="5483225"/>
            <a:ext cx="685800" cy="623889"/>
            <a:chOff x="7618413" y="5483225"/>
            <a:chExt cx="685800" cy="623889"/>
          </a:xfrm>
        </p:grpSpPr>
        <p:sp>
          <p:nvSpPr>
            <p:cNvPr id="15"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bg1"/>
                </a:solidFill>
              </a:defRPr>
            </a:lvl1pPr>
          </a:lstStyle>
          <a:p>
            <a:pPr>
              <a:defRPr/>
            </a:pPr>
            <a:fld id="{1A5931EB-1C21-4C3A-A977-EC455959CAE4}" type="datetime1">
              <a:rPr lang="da-DK">
                <a:solidFill>
                  <a:srgbClr val="FFFFFF"/>
                </a:solidFill>
              </a:rPr>
              <a:pPr>
                <a:defRPr/>
              </a:pPr>
              <a:t>20-05-2014</a:t>
            </a:fld>
            <a:endParaRPr lang="da-DK" dirty="0">
              <a:solidFill>
                <a:srgbClr val="FFFFFF"/>
              </a:solidFill>
            </a:endParaRPr>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30" name="Rektangel 2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Logo blå</a:t>
            </a:r>
            <a:endParaRPr lang="da-DK" sz="1200" b="1" dirty="0" smtClean="0">
              <a:solidFill>
                <a:srgbClr val="03001E"/>
              </a:solidFill>
            </a:endParaRPr>
          </a:p>
        </p:txBody>
      </p:sp>
      <p:pic>
        <p:nvPicPr>
          <p:cNvPr id="32"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80" y="550715"/>
            <a:ext cx="2016224"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ktangel 12"/>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5"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9"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3825087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og indholdsobjekt Logo blå">
    <p:spTree>
      <p:nvGrpSpPr>
        <p:cNvPr id="1" name=""/>
        <p:cNvGrpSpPr/>
        <p:nvPr/>
      </p:nvGrpSpPr>
      <p:grpSpPr>
        <a:xfrm>
          <a:off x="0" y="0"/>
          <a:ext cx="0" cy="0"/>
          <a:chOff x="0" y="0"/>
          <a:chExt cx="0" cy="0"/>
        </a:xfrm>
      </p:grpSpPr>
      <p:sp>
        <p:nvSpPr>
          <p:cNvPr id="12"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4" name="Gruppe 13"/>
          <p:cNvGrpSpPr/>
          <p:nvPr userDrawn="1"/>
        </p:nvGrpSpPr>
        <p:grpSpPr>
          <a:xfrm>
            <a:off x="7618413" y="5483225"/>
            <a:ext cx="685800" cy="623889"/>
            <a:chOff x="7618413" y="5483225"/>
            <a:chExt cx="685800" cy="623889"/>
          </a:xfrm>
        </p:grpSpPr>
        <p:sp>
          <p:nvSpPr>
            <p:cNvPr id="15"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84"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2" y="547550"/>
            <a:ext cx="2016000"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ktangel 84"/>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Logo blå</a:t>
            </a:r>
            <a:endParaRPr lang="da-DK" sz="1200" b="1" dirty="0" smtClean="0">
              <a:solidFill>
                <a:srgbClr val="03001E"/>
              </a:solidFill>
            </a:endParaRPr>
          </a:p>
        </p:txBody>
      </p:sp>
      <p:sp>
        <p:nvSpPr>
          <p:cNvPr id="13" name="Rektangel 12"/>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4"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5"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281022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C0C2E83E-1EC3-481A-B748-289D82086502}" type="datetimeFigureOut">
              <a:rPr lang="da-DK" smtClean="0"/>
              <a:t>20-05-2014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itat dias Logo blå">
    <p:spTree>
      <p:nvGrpSpPr>
        <p:cNvPr id="1" name=""/>
        <p:cNvGrpSpPr/>
        <p:nvPr/>
      </p:nvGrpSpPr>
      <p:grpSpPr>
        <a:xfrm>
          <a:off x="0" y="0"/>
          <a:ext cx="0" cy="0"/>
          <a:chOff x="0" y="0"/>
          <a:chExt cx="0" cy="0"/>
        </a:xfrm>
      </p:grpSpPr>
      <p:sp>
        <p:nvSpPr>
          <p:cNvPr id="14"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7" name="Gruppe 16"/>
          <p:cNvGrpSpPr/>
          <p:nvPr userDrawn="1"/>
        </p:nvGrpSpPr>
        <p:grpSpPr>
          <a:xfrm>
            <a:off x="7618413" y="5483225"/>
            <a:ext cx="685800" cy="623889"/>
            <a:chOff x="7618413" y="5483225"/>
            <a:chExt cx="685800" cy="623889"/>
          </a:xfrm>
        </p:grpSpPr>
        <p:sp>
          <p:nvSpPr>
            <p:cNvPr id="18"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10" name="Rektangel 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Logo blå</a:t>
            </a:r>
            <a:endParaRPr lang="da-DK" sz="1200" b="1" dirty="0" smtClean="0">
              <a:solidFill>
                <a:srgbClr val="03001E"/>
              </a:solidFill>
            </a:endParaRPr>
          </a:p>
        </p:txBody>
      </p:sp>
      <p:sp>
        <p:nvSpPr>
          <p:cNvPr id="16" name="Rektangel 15"/>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2"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3"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420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 indholdsobjekter Logo blå">
    <p:spTree>
      <p:nvGrpSpPr>
        <p:cNvPr id="1" name=""/>
        <p:cNvGrpSpPr/>
        <p:nvPr/>
      </p:nvGrpSpPr>
      <p:grpSpPr>
        <a:xfrm>
          <a:off x="0" y="0"/>
          <a:ext cx="0" cy="0"/>
          <a:chOff x="0" y="0"/>
          <a:chExt cx="0" cy="0"/>
        </a:xfrm>
      </p:grpSpPr>
      <p:sp>
        <p:nvSpPr>
          <p:cNvPr id="14"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6" name="Gruppe 15"/>
          <p:cNvGrpSpPr/>
          <p:nvPr userDrawn="1"/>
        </p:nvGrpSpPr>
        <p:grpSpPr>
          <a:xfrm>
            <a:off x="7618413" y="5483225"/>
            <a:ext cx="685800" cy="623889"/>
            <a:chOff x="7618413" y="5483225"/>
            <a:chExt cx="685800" cy="623889"/>
          </a:xfrm>
        </p:grpSpPr>
        <p:sp>
          <p:nvSpPr>
            <p:cNvPr id="19"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pic>
        <p:nvPicPr>
          <p:cNvPr id="12" name="Content Placeholder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57411" y="547550"/>
            <a:ext cx="201599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Logo blå</a:t>
            </a:r>
            <a:endParaRPr lang="da-DK" sz="1200" b="1" dirty="0" smtClean="0">
              <a:solidFill>
                <a:srgbClr val="03001E"/>
              </a:solidFill>
            </a:endParaRPr>
          </a:p>
        </p:txBody>
      </p:sp>
      <p:sp>
        <p:nvSpPr>
          <p:cNvPr id="18" name="Rektangel 17"/>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29245495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 indhold + tekstboks Logo blå">
    <p:spTree>
      <p:nvGrpSpPr>
        <p:cNvPr id="1" name=""/>
        <p:cNvGrpSpPr/>
        <p:nvPr/>
      </p:nvGrpSpPr>
      <p:grpSpPr>
        <a:xfrm>
          <a:off x="0" y="0"/>
          <a:ext cx="0" cy="0"/>
          <a:chOff x="0" y="0"/>
          <a:chExt cx="0" cy="0"/>
        </a:xfrm>
      </p:grpSpPr>
      <p:sp>
        <p:nvSpPr>
          <p:cNvPr id="14" name="Rectangle 29"/>
          <p:cNvSpPr>
            <a:spLocks noChangeArrowheads="1"/>
          </p:cNvSpPr>
          <p:nvPr userDrawn="1"/>
        </p:nvSpPr>
        <p:spPr bwMode="auto">
          <a:xfrm>
            <a:off x="179388" y="179388"/>
            <a:ext cx="8782050" cy="6499225"/>
          </a:xfrm>
          <a:prstGeom prst="rect">
            <a:avLst/>
          </a:prstGeom>
          <a:solidFill>
            <a:schemeClr val="tx2"/>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9" name="Gruppe 18"/>
          <p:cNvGrpSpPr/>
          <p:nvPr userDrawn="1"/>
        </p:nvGrpSpPr>
        <p:grpSpPr>
          <a:xfrm>
            <a:off x="7618413" y="5483225"/>
            <a:ext cx="685800" cy="623889"/>
            <a:chOff x="7618413" y="5483225"/>
            <a:chExt cx="685800" cy="623889"/>
          </a:xfrm>
        </p:grpSpPr>
        <p:sp>
          <p:nvSpPr>
            <p:cNvPr id="20"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13" name="Rektangel 12"/>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Logo blå</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23512" y="546251"/>
            <a:ext cx="2013535" cy="151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595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eldias KL blå">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bg1"/>
                </a:solidFill>
              </a:defRPr>
            </a:lvl1pPr>
          </a:lstStyle>
          <a:p>
            <a:pPr>
              <a:defRPr/>
            </a:pPr>
            <a:fld id="{1A5931EB-1C21-4C3A-A977-EC455959CAE4}" type="datetime1">
              <a:rPr lang="da-DK">
                <a:solidFill>
                  <a:srgbClr val="FFFFFF"/>
                </a:solidFill>
              </a:rPr>
              <a:pPr>
                <a:defRPr/>
              </a:pPr>
              <a:t>20-05-2014</a:t>
            </a:fld>
            <a:endParaRPr lang="da-DK" dirty="0">
              <a:solidFill>
                <a:srgbClr val="FFFFFF"/>
              </a:solidFill>
            </a:endParaRPr>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28" name="Rektangel 27"/>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KL blå</a:t>
            </a:r>
            <a:endParaRPr lang="da-DK" sz="1200" b="1" dirty="0" smtClean="0">
              <a:solidFill>
                <a:srgbClr val="03001E"/>
              </a:solidFill>
            </a:endParaRPr>
          </a:p>
        </p:txBody>
      </p:sp>
      <p:pic>
        <p:nvPicPr>
          <p:cNvPr id="29"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79" y="550715"/>
            <a:ext cx="201622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3"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4"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11612621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el og indholdsobjekt KL blå">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1" y="547550"/>
            <a:ext cx="201599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KL blå</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4"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5"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33209403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itat dias KL blå">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KL blå</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0"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1"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6581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 indholdsobjekter KL blå">
    <p:spTree>
      <p:nvGrpSpPr>
        <p:cNvPr id="1" name=""/>
        <p:cNvGrpSpPr/>
        <p:nvPr/>
      </p:nvGrpSpPr>
      <p:grpSpPr>
        <a:xfrm>
          <a:off x="0" y="0"/>
          <a:ext cx="0" cy="0"/>
          <a:chOff x="0" y="0"/>
          <a:chExt cx="0" cy="0"/>
        </a:xfrm>
      </p:grpSpPr>
      <p:sp>
        <p:nvSpPr>
          <p:cNvPr id="10"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1" name="Gruppe 10"/>
          <p:cNvGrpSpPr/>
          <p:nvPr userDrawn="1"/>
        </p:nvGrpSpPr>
        <p:grpSpPr>
          <a:xfrm>
            <a:off x="7618413" y="5483225"/>
            <a:ext cx="685800" cy="623889"/>
            <a:chOff x="7618413" y="5483225"/>
            <a:chExt cx="685800" cy="623889"/>
          </a:xfrm>
        </p:grpSpPr>
        <p:sp>
          <p:nvSpPr>
            <p:cNvPr id="12"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57411" y="547550"/>
            <a:ext cx="2015998" cy="15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ktangel 28"/>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KL blå</a:t>
            </a:r>
            <a:endParaRPr lang="da-DK" sz="1200" b="1" dirty="0" smtClean="0">
              <a:solidFill>
                <a:srgbClr val="03001E"/>
              </a:solidFill>
            </a:endParaRPr>
          </a:p>
        </p:txBody>
      </p:sp>
      <p:sp>
        <p:nvSpPr>
          <p:cNvPr id="30" name="Rektangel 2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11271260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o indhold + tekstboks KL blå">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tx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KL blå</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3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23511" y="546251"/>
            <a:ext cx="2013534" cy="1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3231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dias Grøn">
    <p:spTree>
      <p:nvGrpSpPr>
        <p:cNvPr id="1" name=""/>
        <p:cNvGrpSpPr/>
        <p:nvPr/>
      </p:nvGrpSpPr>
      <p:grpSpPr>
        <a:xfrm>
          <a:off x="0" y="0"/>
          <a:ext cx="0" cy="0"/>
          <a:chOff x="0" y="0"/>
          <a:chExt cx="0" cy="0"/>
        </a:xfrm>
      </p:grpSpPr>
      <p:sp>
        <p:nvSpPr>
          <p:cNvPr id="12"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3" name="Gruppe 12"/>
          <p:cNvGrpSpPr/>
          <p:nvPr userDrawn="1"/>
        </p:nvGrpSpPr>
        <p:grpSpPr>
          <a:xfrm>
            <a:off x="7618413" y="5483225"/>
            <a:ext cx="685800" cy="623889"/>
            <a:chOff x="7618413" y="5483225"/>
            <a:chExt cx="685800" cy="623889"/>
          </a:xfrm>
        </p:grpSpPr>
        <p:sp>
          <p:nvSpPr>
            <p:cNvPr id="14"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36" name="Rektangel 35"/>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Grøn</a:t>
            </a:r>
            <a:endParaRPr lang="da-DK" sz="1200" b="1" dirty="0" smtClean="0">
              <a:solidFill>
                <a:srgbClr val="03001E"/>
              </a:solidFill>
            </a:endParaRPr>
          </a:p>
        </p:txBody>
      </p:sp>
      <p:pic>
        <p:nvPicPr>
          <p:cNvPr id="37"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79" y="550715"/>
            <a:ext cx="201622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ktangel 37"/>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0"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2"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18689663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og indholdsobjekt Grøn">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1" y="547550"/>
            <a:ext cx="201599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Grøn</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3"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4"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301624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C0C2E83E-1EC3-481A-B748-289D82086502}" type="datetimeFigureOut">
              <a:rPr lang="da-DK" smtClean="0"/>
              <a:t>20-05-2014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5E0B889-F725-4F6A-AB9E-B2B6A1D5A296}" type="slidenum">
              <a:rPr lang="da-DK" smtClean="0"/>
              <a:t>‹nr.›</a:t>
            </a:fld>
            <a:endParaRPr lang="da-DK"/>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itat dias Grøn">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Grøn</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0"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1"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964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o indholdsobjekter Grøn">
    <p:spTree>
      <p:nvGrpSpPr>
        <p:cNvPr id="1" name=""/>
        <p:cNvGrpSpPr/>
        <p:nvPr/>
      </p:nvGrpSpPr>
      <p:grpSpPr>
        <a:xfrm>
          <a:off x="0" y="0"/>
          <a:ext cx="0" cy="0"/>
          <a:chOff x="0" y="0"/>
          <a:chExt cx="0" cy="0"/>
        </a:xfrm>
      </p:grpSpPr>
      <p:sp>
        <p:nvSpPr>
          <p:cNvPr id="10"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1" name="Gruppe 10"/>
          <p:cNvGrpSpPr/>
          <p:nvPr userDrawn="1"/>
        </p:nvGrpSpPr>
        <p:grpSpPr>
          <a:xfrm>
            <a:off x="7618413" y="5483225"/>
            <a:ext cx="685800" cy="623889"/>
            <a:chOff x="7618413" y="5483225"/>
            <a:chExt cx="685800" cy="623889"/>
          </a:xfrm>
        </p:grpSpPr>
        <p:sp>
          <p:nvSpPr>
            <p:cNvPr id="12"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57410" y="547550"/>
            <a:ext cx="2015996" cy="15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ktangel 28"/>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Grøn</a:t>
            </a:r>
            <a:endParaRPr lang="da-DK" sz="1200" b="1" dirty="0" smtClean="0">
              <a:solidFill>
                <a:srgbClr val="03001E"/>
              </a:solidFill>
            </a:endParaRPr>
          </a:p>
        </p:txBody>
      </p:sp>
      <p:sp>
        <p:nvSpPr>
          <p:cNvPr id="30" name="Rektangel 2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13486380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o indhold + tekstboks Grøn">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1"/>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Grøn</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3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23512" y="546251"/>
            <a:ext cx="2013535" cy="151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304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eldias Lilla">
    <p:spTree>
      <p:nvGrpSpPr>
        <p:cNvPr id="1" name=""/>
        <p:cNvGrpSpPr/>
        <p:nvPr/>
      </p:nvGrpSpPr>
      <p:grpSpPr>
        <a:xfrm>
          <a:off x="0" y="0"/>
          <a:ext cx="0" cy="0"/>
          <a:chOff x="0" y="0"/>
          <a:chExt cx="0" cy="0"/>
        </a:xfrm>
      </p:grpSpPr>
      <p:sp>
        <p:nvSpPr>
          <p:cNvPr id="27"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28" name="Gruppe 27"/>
          <p:cNvGrpSpPr/>
          <p:nvPr userDrawn="1"/>
        </p:nvGrpSpPr>
        <p:grpSpPr>
          <a:xfrm>
            <a:off x="7618413" y="5483225"/>
            <a:ext cx="685800" cy="623889"/>
            <a:chOff x="7618413" y="5483225"/>
            <a:chExt cx="685800" cy="623889"/>
          </a:xfrm>
        </p:grpSpPr>
        <p:sp>
          <p:nvSpPr>
            <p:cNvPr id="29"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44"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bg1"/>
                </a:solidFill>
              </a:defRPr>
            </a:lvl1pPr>
          </a:lstStyle>
          <a:p>
            <a:pPr>
              <a:defRPr/>
            </a:pPr>
            <a:fld id="{1A5931EB-1C21-4C3A-A977-EC455959CAE4}" type="datetime1">
              <a:rPr lang="da-DK">
                <a:solidFill>
                  <a:srgbClr val="FFFFFF"/>
                </a:solidFill>
              </a:rPr>
              <a:pPr>
                <a:defRPr/>
              </a:pPr>
              <a:t>20-05-2014</a:t>
            </a:fld>
            <a:endParaRPr lang="da-DK" dirty="0">
              <a:solidFill>
                <a:srgbClr val="FFFFFF"/>
              </a:solidFill>
            </a:endParaRPr>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45" name="Rektangel 44"/>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Lilla</a:t>
            </a:r>
            <a:endParaRPr lang="da-DK" sz="1200" b="1" dirty="0" smtClean="0">
              <a:solidFill>
                <a:srgbClr val="03001E"/>
              </a:solidFill>
            </a:endParaRPr>
          </a:p>
        </p:txBody>
      </p:sp>
      <p:pic>
        <p:nvPicPr>
          <p:cNvPr id="4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79" y="550715"/>
            <a:ext cx="201622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ktangel 46"/>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48"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49"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12654788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 og indholdsobjekt Lilla">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28"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1" y="547550"/>
            <a:ext cx="2015998"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Lilla</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3"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4"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34272238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itat dias Lilla">
    <p:spTree>
      <p:nvGrpSpPr>
        <p:cNvPr id="1" name=""/>
        <p:cNvGrpSpPr/>
        <p:nvPr/>
      </p:nvGrpSpPr>
      <p:grpSpPr>
        <a:xfrm>
          <a:off x="0" y="0"/>
          <a:ext cx="0" cy="0"/>
          <a:chOff x="0" y="0"/>
          <a:chExt cx="0" cy="0"/>
        </a:xfrm>
      </p:grpSpPr>
      <p:sp>
        <p:nvSpPr>
          <p:cNvPr id="14"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6" name="Gruppe 15"/>
          <p:cNvGrpSpPr/>
          <p:nvPr userDrawn="1"/>
        </p:nvGrpSpPr>
        <p:grpSpPr>
          <a:xfrm>
            <a:off x="7618413" y="5483225"/>
            <a:ext cx="685800" cy="623889"/>
            <a:chOff x="7618413" y="5483225"/>
            <a:chExt cx="685800" cy="623889"/>
          </a:xfrm>
        </p:grpSpPr>
        <p:sp>
          <p:nvSpPr>
            <p:cNvPr id="17"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93200"/>
            <a:ext cx="7455600" cy="2322000"/>
          </a:xfrm>
        </p:spPr>
        <p:txBody>
          <a:bodyPr/>
          <a:lstStyle>
            <a:lvl1pPr algn="r">
              <a:defRPr>
                <a:solidFill>
                  <a:schemeClr val="bg1"/>
                </a:solidFill>
              </a:defRPr>
            </a:lvl1pPr>
          </a:lstStyle>
          <a:p>
            <a:r>
              <a:rPr lang="da-DK" smtClean="0"/>
              <a:t>Klik for at redigere i master</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sz="1400">
                <a:solidFill>
                  <a:schemeClr val="bg1"/>
                </a:solidFill>
              </a:defRPr>
            </a:lvl1pPr>
            <a:lvl2pPr>
              <a:buFontTx/>
              <a:buNone/>
              <a:defRPr/>
            </a:lvl2pPr>
            <a:lvl3pPr>
              <a:buFontTx/>
              <a:buNone/>
              <a:defRPr/>
            </a:lvl3pPr>
            <a:lvl4pPr>
              <a:buFontTx/>
              <a:buNone/>
              <a:defRPr/>
            </a:lvl4pPr>
            <a:lvl5pPr>
              <a:buFontTx/>
              <a:buNone/>
              <a:defRPr/>
            </a:lvl5pPr>
          </a:lstStyle>
          <a:p>
            <a:pPr lvl="0"/>
            <a:r>
              <a:rPr lang="da-DK" smtClean="0"/>
              <a:t>Klik for at redigere i master</a:t>
            </a:r>
          </a:p>
        </p:txBody>
      </p:sp>
      <p:sp>
        <p:nvSpPr>
          <p:cNvPr id="5" name="Date Placeholder 2"/>
          <p:cNvSpPr>
            <a:spLocks noGrp="1"/>
          </p:cNvSpPr>
          <p:nvPr>
            <p:ph type="dt" sz="half" idx="14"/>
          </p:nvPr>
        </p:nvSpPr>
        <p:spPr/>
        <p:txBody>
          <a:bodyPr/>
          <a:lstStyle>
            <a:lvl1pPr>
              <a:defRPr smtClean="0">
                <a:solidFill>
                  <a:schemeClr val="bg1"/>
                </a:solidFill>
              </a:defRPr>
            </a:lvl1pPr>
          </a:lstStyle>
          <a:p>
            <a:pPr>
              <a:defRPr/>
            </a:pPr>
            <a:fld id="{957AC18C-4BB0-42F9-A69C-2B59B739FDEC}" type="datetime1">
              <a:rPr lang="da-DK">
                <a:solidFill>
                  <a:srgbClr val="FFFFFF"/>
                </a:solidFill>
              </a:rPr>
              <a:pPr>
                <a:defRPr/>
              </a:pPr>
              <a:t>20-05-2014</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dirty="0">
                <a:solidFill>
                  <a:schemeClr val="bg1"/>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smtClean="0">
                <a:solidFill>
                  <a:schemeClr val="bg1"/>
                </a:solidFill>
              </a:defRPr>
            </a:lvl1pPr>
          </a:lstStyle>
          <a:p>
            <a:pPr>
              <a:defRPr/>
            </a:pPr>
            <a:fld id="{EA236A6A-DAB1-4A7F-8E68-5B86FDD73589}" type="slidenum">
              <a:rPr lang="da-DK">
                <a:solidFill>
                  <a:srgbClr val="FFFFFF"/>
                </a:solidFill>
              </a:rPr>
              <a:pPr>
                <a:defRPr/>
              </a:pPr>
              <a:t>‹nr.›</a:t>
            </a:fld>
            <a:endParaRPr lang="da-DK" dirty="0">
              <a:solidFill>
                <a:srgbClr val="FFFFFF"/>
              </a:solidFill>
            </a:endParaRPr>
          </a:p>
        </p:txBody>
      </p:sp>
      <p:sp>
        <p:nvSpPr>
          <p:cNvPr id="10" name="Rektangel 9"/>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Citat dias Lilla</a:t>
            </a:r>
            <a:endParaRPr lang="da-DK" sz="1200" b="1" dirty="0" smtClean="0">
              <a:solidFill>
                <a:srgbClr val="03001E"/>
              </a:solidFill>
            </a:endParaRPr>
          </a:p>
        </p:txBody>
      </p:sp>
      <p:sp>
        <p:nvSpPr>
          <p:cNvPr id="12" name="Rektangel 1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defRPr/>
            </a:pPr>
            <a:r>
              <a:rPr lang="da-DK" sz="1200" noProof="1" smtClean="0">
                <a:solidFill>
                  <a:srgbClr val="03001E"/>
                </a:solidFill>
              </a:rPr>
              <a:t>Klik med højre musetast på dias i ruden til venstre i skærmbilledet og vælg ‘Layout’ – Du kan f.eks. vælge ‘Citat dias’ (uden baggrundsfarve)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defRPr/>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1"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2"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pic>
        <p:nvPicPr>
          <p:cNvPr id="33"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5315" y="551068"/>
            <a:ext cx="2013040" cy="15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62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o indholdsobjekter Lilla">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9"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1772816"/>
            <a:ext cx="3651250"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1772816"/>
            <a:ext cx="3652838" cy="4005184"/>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16" name="Pladsholder til tekst 83"/>
          <p:cNvSpPr>
            <a:spLocks noGrp="1"/>
          </p:cNvSpPr>
          <p:nvPr>
            <p:ph type="body" sz="quarter" idx="18" hasCustomPrompt="1"/>
          </p:nvPr>
        </p:nvSpPr>
        <p:spPr>
          <a:xfrm>
            <a:off x="7620213" y="5492751"/>
            <a:ext cx="684000" cy="626400"/>
          </a:xfrm>
          <a:blipFill>
            <a:blip r:embed="rId2"/>
            <a:stretch>
              <a:fillRect/>
            </a:stretch>
          </a:blipFill>
        </p:spPr>
        <p:txBody>
          <a:bodyPr/>
          <a:lstStyle>
            <a:lvl1pPr marL="0" indent="0">
              <a:buNone/>
              <a:defRPr/>
            </a:lvl1pPr>
          </a:lstStyle>
          <a:p>
            <a:pPr lvl="0"/>
            <a:r>
              <a:rPr lang="da-DK" dirty="0" smtClean="0"/>
              <a:t> </a:t>
            </a:r>
            <a:endParaRPr lang="da-DK" dirty="0"/>
          </a:p>
        </p:txBody>
      </p:sp>
      <p:pic>
        <p:nvPicPr>
          <p:cNvPr id="30" name="Content Placeholder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57411" y="547550"/>
            <a:ext cx="2015998" cy="15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indholdsobjekter</a:t>
            </a:r>
          </a:p>
          <a:p>
            <a:pPr fontAlgn="base">
              <a:spcAft>
                <a:spcPct val="0"/>
              </a:spcAft>
            </a:pPr>
            <a:r>
              <a:rPr lang="da-DK" sz="1200" b="1" i="1" dirty="0" smtClean="0">
                <a:solidFill>
                  <a:srgbClr val="03001E"/>
                </a:solidFill>
              </a:rPr>
              <a:t>Lilla</a:t>
            </a:r>
            <a:endParaRPr lang="da-DK" sz="1200" b="1" dirty="0" smtClean="0">
              <a:solidFill>
                <a:srgbClr val="03001E"/>
              </a:solidFill>
            </a:endParaRPr>
          </a:p>
        </p:txBody>
      </p:sp>
      <p:sp>
        <p:nvSpPr>
          <p:cNvPr id="32" name="Rektangel 31"/>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indholdsobjekter’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spTree>
    <p:extLst>
      <p:ext uri="{BB962C8B-B14F-4D97-AF65-F5344CB8AC3E}">
        <p14:creationId xmlns:p14="http://schemas.microsoft.com/office/powerpoint/2010/main" val="2521108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o indhold + tekstboks Lilla">
    <p:spTree>
      <p:nvGrpSpPr>
        <p:cNvPr id="1" name=""/>
        <p:cNvGrpSpPr/>
        <p:nvPr/>
      </p:nvGrpSpPr>
      <p:grpSpPr>
        <a:xfrm>
          <a:off x="0" y="0"/>
          <a:ext cx="0" cy="0"/>
          <a:chOff x="0" y="0"/>
          <a:chExt cx="0" cy="0"/>
        </a:xfrm>
      </p:grpSpPr>
      <p:sp>
        <p:nvSpPr>
          <p:cNvPr id="11" name="Rectangle 29"/>
          <p:cNvSpPr>
            <a:spLocks noChangeArrowheads="1"/>
          </p:cNvSpPr>
          <p:nvPr userDrawn="1"/>
        </p:nvSpPr>
        <p:spPr bwMode="auto">
          <a:xfrm>
            <a:off x="179388" y="179388"/>
            <a:ext cx="8782050" cy="6499225"/>
          </a:xfrm>
          <a:prstGeom prst="rect">
            <a:avLst/>
          </a:prstGeom>
          <a:solidFill>
            <a:schemeClr val="accent3"/>
          </a:solidFill>
          <a:ln w="9525">
            <a:no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2" name="Gruppe 11"/>
          <p:cNvGrpSpPr/>
          <p:nvPr userDrawn="1"/>
        </p:nvGrpSpPr>
        <p:grpSpPr>
          <a:xfrm>
            <a:off x="7618413" y="5483225"/>
            <a:ext cx="685800" cy="623889"/>
            <a:chOff x="7618413" y="5483225"/>
            <a:chExt cx="685800" cy="623889"/>
          </a:xfrm>
        </p:grpSpPr>
        <p:sp>
          <p:nvSpPr>
            <p:cNvPr id="13"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4"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5"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6"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896400"/>
            <a:ext cx="7455600" cy="558000"/>
          </a:xfrm>
        </p:spPr>
        <p:txBody>
          <a:bodyPr/>
          <a:lstStyle>
            <a:lvl1pPr>
              <a:defRPr>
                <a:solidFill>
                  <a:schemeClr val="bg1"/>
                </a:solidFill>
              </a:defRPr>
            </a:lvl1pPr>
          </a:lstStyle>
          <a:p>
            <a:r>
              <a:rPr lang="da-DK" smtClean="0"/>
              <a:t>Klik for at redigere i master</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solidFill>
                  <a:schemeClr val="bg1"/>
                </a:solidFill>
              </a:defRPr>
            </a:lvl1pPr>
            <a:lvl2pPr>
              <a:buFontTx/>
              <a:buNone/>
              <a:defRPr sz="2200"/>
            </a:lvl2pPr>
            <a:lvl3pPr>
              <a:buFontTx/>
              <a:buNone/>
              <a:defRPr sz="2200"/>
            </a:lvl3pPr>
            <a:lvl4pPr>
              <a:buFontTx/>
              <a:buNone/>
              <a:defRPr sz="2200"/>
            </a:lvl4pPr>
            <a:lvl5pPr>
              <a:buFontTx/>
              <a:buNone/>
              <a:defRPr sz="2200"/>
            </a:lvl5pPr>
          </a:lstStyle>
          <a:p>
            <a:pPr lvl="0"/>
            <a:r>
              <a:rPr lang="da-DK" smtClean="0"/>
              <a:t>Klik for at redigere i master</a:t>
            </a:r>
          </a:p>
        </p:txBody>
      </p:sp>
      <p:sp>
        <p:nvSpPr>
          <p:cNvPr id="6" name="Rectangle 9"/>
          <p:cNvSpPr>
            <a:spLocks noGrp="1" noChangeArrowheads="1"/>
          </p:cNvSpPr>
          <p:nvPr>
            <p:ph type="dt" sz="half" idx="14"/>
          </p:nvPr>
        </p:nvSpPr>
        <p:spPr>
          <a:ln/>
        </p:spPr>
        <p:txBody>
          <a:bodyPr/>
          <a:lstStyle>
            <a:lvl1pPr>
              <a:defRPr>
                <a:solidFill>
                  <a:schemeClr val="bg1"/>
                </a:solidFill>
              </a:defRPr>
            </a:lvl1pPr>
          </a:lstStyle>
          <a:p>
            <a:pPr>
              <a:defRPr/>
            </a:pPr>
            <a:fld id="{7072BDCF-814E-4D97-B6EE-0EDAE3481815}" type="datetime1">
              <a:rPr lang="da-DK" smtClean="0">
                <a:solidFill>
                  <a:srgbClr val="FFFFFF"/>
                </a:solidFill>
              </a:rPr>
              <a:pPr>
                <a:defRPr/>
              </a:pPr>
              <a:t>20-05-2014</a:t>
            </a:fld>
            <a:endParaRPr lang="da-DK" dirty="0">
              <a:solidFill>
                <a:srgbClr val="FFFFFF"/>
              </a:solidFill>
            </a:endParaRPr>
          </a:p>
        </p:txBody>
      </p:sp>
      <p:sp>
        <p:nvSpPr>
          <p:cNvPr id="7" name="Rectangle 10"/>
          <p:cNvSpPr>
            <a:spLocks noGrp="1" noChangeArrowheads="1"/>
          </p:cNvSpPr>
          <p:nvPr>
            <p:ph type="ftr" sz="quarter" idx="15"/>
          </p:nvPr>
        </p:nvSpPr>
        <p:spPr>
          <a:ln/>
        </p:spPr>
        <p:txBody>
          <a:bodyPr/>
          <a:lstStyle>
            <a:lvl1pPr>
              <a:defRPr>
                <a:solidFill>
                  <a:schemeClr val="bg1"/>
                </a:solidFill>
              </a:defRPr>
            </a:lvl1pPr>
          </a:lstStyle>
          <a:p>
            <a:pPr>
              <a:defRPr/>
            </a:pPr>
            <a:endParaRPr lang="da-DK">
              <a:solidFill>
                <a:srgbClr val="FFFFFF"/>
              </a:solidFill>
            </a:endParaRPr>
          </a:p>
        </p:txBody>
      </p:sp>
      <p:sp>
        <p:nvSpPr>
          <p:cNvPr id="8" name="Rectangle 11"/>
          <p:cNvSpPr>
            <a:spLocks noGrp="1" noChangeArrowheads="1"/>
          </p:cNvSpPr>
          <p:nvPr>
            <p:ph type="sldNum" sz="quarter" idx="16"/>
          </p:nvPr>
        </p:nvSpPr>
        <p:spPr>
          <a:ln/>
        </p:spPr>
        <p:txBody>
          <a:bodyPr/>
          <a:lstStyle>
            <a:lvl1pPr>
              <a:defRPr>
                <a:solidFill>
                  <a:schemeClr val="bg1"/>
                </a:solidFill>
              </a:defRPr>
            </a:lvl1pPr>
          </a:lstStyle>
          <a:p>
            <a:pPr>
              <a:defRPr/>
            </a:pPr>
            <a:fld id="{C5209DEC-EC2B-4397-B605-0D91C73CFF2B}" type="slidenum">
              <a:rPr lang="da-DK" smtClean="0">
                <a:solidFill>
                  <a:srgbClr val="FFFFFF"/>
                </a:solidFill>
              </a:rPr>
              <a:pPr>
                <a:defRPr/>
              </a:pPr>
              <a:t>‹nr.›</a:t>
            </a:fld>
            <a:endParaRPr lang="da-DK" dirty="0">
              <a:solidFill>
                <a:srgbClr val="FFFFFF"/>
              </a:solidFill>
            </a:endParaRPr>
          </a:p>
        </p:txBody>
      </p:sp>
      <p:sp>
        <p:nvSpPr>
          <p:cNvPr id="27" name="Rektangel 26"/>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To indhold + tekstboks</a:t>
            </a:r>
          </a:p>
          <a:p>
            <a:pPr fontAlgn="base">
              <a:spcAft>
                <a:spcPct val="0"/>
              </a:spcAft>
            </a:pPr>
            <a:r>
              <a:rPr lang="da-DK" sz="1200" b="1" i="1" dirty="0" smtClean="0">
                <a:solidFill>
                  <a:srgbClr val="03001E"/>
                </a:solidFill>
              </a:rPr>
              <a:t>Lilla</a:t>
            </a:r>
            <a:endParaRPr lang="da-DK" sz="1200" b="1" dirty="0" smtClean="0">
              <a:solidFill>
                <a:srgbClr val="03001E"/>
              </a:solidFill>
            </a:endParaRPr>
          </a:p>
        </p:txBody>
      </p:sp>
      <p:sp>
        <p:nvSpPr>
          <p:cNvPr id="29" name="Rektangel 28"/>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‘To indhold + tekst-boks’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p:txBody>
      </p:sp>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23512" y="546251"/>
            <a:ext cx="2013536" cy="1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0187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dias Rød">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5122" name="Rectangle 2"/>
          <p:cNvSpPr>
            <a:spLocks noGrp="1" noChangeArrowheads="1"/>
          </p:cNvSpPr>
          <p:nvPr userDrawn="1">
            <p:ph type="ctrTitle"/>
          </p:nvPr>
        </p:nvSpPr>
        <p:spPr>
          <a:xfrm>
            <a:off x="841375" y="2208213"/>
            <a:ext cx="7456488" cy="1187450"/>
          </a:xfrm>
        </p:spPr>
        <p:txBody>
          <a:bodyPr anchor="b"/>
          <a:lstStyle>
            <a:lvl1pPr algn="r">
              <a:defRPr sz="4500">
                <a:solidFill>
                  <a:schemeClr val="bg1"/>
                </a:solidFill>
              </a:defRPr>
            </a:lvl1pPr>
          </a:lstStyle>
          <a:p>
            <a:r>
              <a:rPr lang="da-DK" smtClean="0"/>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p:spPr>
        <p:txBody>
          <a:bodyPr/>
          <a:lstStyle>
            <a:lvl1pPr marL="0" indent="0" algn="r">
              <a:lnSpc>
                <a:spcPct val="83000"/>
              </a:lnSpc>
              <a:buFontTx/>
              <a:buNone/>
              <a:defRPr sz="2200">
                <a:solidFill>
                  <a:schemeClr val="bg1"/>
                </a:solidFill>
              </a:defRPr>
            </a:lvl1pPr>
          </a:lstStyle>
          <a:p>
            <a:r>
              <a:rPr lang="da-DK" smtClean="0"/>
              <a:t>Klik for at redigere i master</a:t>
            </a:r>
            <a:endParaRPr lang="da-DK" dirty="0"/>
          </a:p>
        </p:txBody>
      </p:sp>
      <p:sp>
        <p:nvSpPr>
          <p:cNvPr id="24" name="Rectangle 4"/>
          <p:cNvSpPr>
            <a:spLocks noGrp="1" noChangeArrowheads="1"/>
          </p:cNvSpPr>
          <p:nvPr userDrawn="1">
            <p:ph type="dt" sz="half" idx="10"/>
          </p:nvPr>
        </p:nvSpPr>
        <p:spPr/>
        <p:txBody>
          <a:bodyPr/>
          <a:lstStyle>
            <a:lvl1pPr>
              <a:defRPr smtClean="0">
                <a:solidFill>
                  <a:schemeClr val="bg1"/>
                </a:solidFill>
              </a:defRPr>
            </a:lvl1pPr>
          </a:lstStyle>
          <a:p>
            <a:pPr>
              <a:defRPr/>
            </a:pPr>
            <a:fld id="{1A5931EB-1C21-4C3A-A977-EC455959CAE4}" type="datetime1">
              <a:rPr lang="da-DK">
                <a:solidFill>
                  <a:srgbClr val="FFFFFF"/>
                </a:solidFill>
              </a:rPr>
              <a:pPr>
                <a:defRPr/>
              </a:pPr>
              <a:t>20-05-2014</a:t>
            </a:fld>
            <a:endParaRPr lang="da-DK" dirty="0">
              <a:solidFill>
                <a:srgbClr val="FFFFFF"/>
              </a:solidFill>
            </a:endParaRPr>
          </a:p>
        </p:txBody>
      </p:sp>
      <p:sp>
        <p:nvSpPr>
          <p:cNvPr id="25" name="Rectangle 5"/>
          <p:cNvSpPr>
            <a:spLocks noGrp="1" noChangeArrowheads="1"/>
          </p:cNvSpPr>
          <p:nvPr userDrawn="1">
            <p:ph type="ftr" sz="quarter" idx="11"/>
          </p:nvPr>
        </p:nvSpPr>
        <p:spPr/>
        <p:txBody>
          <a:bodyPr/>
          <a:lstStyle>
            <a:lvl1pPr>
              <a:defRPr dirty="0">
                <a:solidFill>
                  <a:schemeClr val="bg1"/>
                </a:solidFill>
              </a:defRPr>
            </a:lvl1pPr>
          </a:lstStyle>
          <a:p>
            <a:pPr>
              <a:defRPr/>
            </a:pPr>
            <a:endParaRPr lang="da-DK">
              <a:solidFill>
                <a:srgbClr val="FFFFFF"/>
              </a:solidFill>
            </a:endParaRPr>
          </a:p>
        </p:txBody>
      </p:sp>
      <p:sp>
        <p:nvSpPr>
          <p:cNvPr id="26" name="Rectangle 6"/>
          <p:cNvSpPr>
            <a:spLocks noGrp="1" noChangeArrowheads="1"/>
          </p:cNvSpPr>
          <p:nvPr userDrawn="1">
            <p:ph type="sldNum" sz="quarter" idx="12"/>
          </p:nvPr>
        </p:nvSpPr>
        <p:spPr>
          <a:xfrm>
            <a:off x="8045450" y="6276975"/>
            <a:ext cx="252413" cy="144463"/>
          </a:xfrm>
        </p:spPr>
        <p:txBody>
          <a:bodyPr/>
          <a:lstStyle>
            <a:lvl1pPr>
              <a:defRPr smtClean="0">
                <a:solidFill>
                  <a:schemeClr val="bg1"/>
                </a:solidFill>
              </a:defRPr>
            </a:lvl1pPr>
          </a:lstStyle>
          <a:p>
            <a:pPr>
              <a:defRPr/>
            </a:pPr>
            <a:fld id="{EC76A8B5-4C48-4E7E-82D4-69B97B68FE76}" type="slidenum">
              <a:rPr lang="da-DK">
                <a:solidFill>
                  <a:srgbClr val="FFFFFF"/>
                </a:solidFill>
              </a:rPr>
              <a:pPr>
                <a:defRPr/>
              </a:pPr>
              <a:t>‹nr.›</a:t>
            </a:fld>
            <a:endParaRPr lang="da-DK" dirty="0">
              <a:solidFill>
                <a:srgbClr val="FFFFFF"/>
              </a:solidFill>
            </a:endParaRPr>
          </a:p>
        </p:txBody>
      </p:sp>
      <p:sp>
        <p:nvSpPr>
          <p:cNvPr id="28" name="Rektangel 27"/>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Titeldias Rød</a:t>
            </a:r>
            <a:endParaRPr lang="da-DK" sz="1200" b="1" dirty="0" smtClean="0">
              <a:solidFill>
                <a:srgbClr val="03001E"/>
              </a:solidFill>
            </a:endParaRPr>
          </a:p>
        </p:txBody>
      </p:sp>
      <p:pic>
        <p:nvPicPr>
          <p:cNvPr id="29"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79" y="550715"/>
            <a:ext cx="201622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‘Titeldias’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2"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3"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28919085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 og indholdsobjekt Rød">
    <p:spTree>
      <p:nvGrpSpPr>
        <p:cNvPr id="1" name=""/>
        <p:cNvGrpSpPr/>
        <p:nvPr/>
      </p:nvGrpSpPr>
      <p:grpSpPr>
        <a:xfrm>
          <a:off x="0" y="0"/>
          <a:ext cx="0" cy="0"/>
          <a:chOff x="0" y="0"/>
          <a:chExt cx="0" cy="0"/>
        </a:xfrm>
      </p:grpSpPr>
      <p:sp>
        <p:nvSpPr>
          <p:cNvPr id="12"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fontAlgn="base">
              <a:spcBef>
                <a:spcPct val="50000"/>
              </a:spcBef>
              <a:spcAft>
                <a:spcPct val="0"/>
              </a:spcAft>
              <a:defRPr/>
            </a:pPr>
            <a:endParaRPr lang="da-DK" sz="1400">
              <a:solidFill>
                <a:srgbClr val="03001E"/>
              </a:solidFill>
            </a:endParaRPr>
          </a:p>
        </p:txBody>
      </p:sp>
      <p:grpSp>
        <p:nvGrpSpPr>
          <p:cNvPr id="16" name="Gruppe 15"/>
          <p:cNvGrpSpPr/>
          <p:nvPr userDrawn="1"/>
        </p:nvGrpSpPr>
        <p:grpSpPr>
          <a:xfrm>
            <a:off x="7618413" y="5483225"/>
            <a:ext cx="685800" cy="623889"/>
            <a:chOff x="7618413" y="5483225"/>
            <a:chExt cx="685800" cy="623889"/>
          </a:xfrm>
        </p:grpSpPr>
        <p:sp>
          <p:nvSpPr>
            <p:cNvPr id="17"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8"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19"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0"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1"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2"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3"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7"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28"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2"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3"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4"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sp>
          <p:nvSpPr>
            <p:cNvPr id="35"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fontAlgn="base">
                <a:spcBef>
                  <a:spcPct val="50000"/>
                </a:spcBef>
                <a:spcAft>
                  <a:spcPct val="0"/>
                </a:spcAft>
                <a:defRPr/>
              </a:pPr>
              <a:endParaRPr lang="da-DK" sz="1400">
                <a:solidFill>
                  <a:srgbClr val="03001E"/>
                </a:solidFill>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1"/>
                </a:solidFill>
              </a:defRPr>
            </a:lvl1pPr>
          </a:lstStyle>
          <a:p>
            <a:r>
              <a:rPr lang="da-DK" smtClean="0"/>
              <a:t>Klik for at redigere i master</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da-DK" sz="1600" dirty="0">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4" name="Date Placeholder 3"/>
          <p:cNvSpPr>
            <a:spLocks noGrp="1"/>
          </p:cNvSpPr>
          <p:nvPr>
            <p:ph type="dt" sz="half" idx="10"/>
          </p:nvPr>
        </p:nvSpPr>
        <p:spPr/>
        <p:txBody>
          <a:bodyPr/>
          <a:lstStyle>
            <a:lvl1pPr>
              <a:defRPr lang="da-DK" smtClean="0">
                <a:solidFill>
                  <a:schemeClr val="bg1"/>
                </a:solidFill>
              </a:defRPr>
            </a:lvl1p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1"/>
                </a:solidFill>
              </a:defRPr>
            </a:lvl1pPr>
          </a:lstStyle>
          <a:p>
            <a:pPr>
              <a:defRPr/>
            </a:pPr>
            <a:endParaRPr dirty="0">
              <a:solidFill>
                <a:srgbClr val="FFFFFF"/>
              </a:solidFill>
            </a:endParaRPr>
          </a:p>
        </p:txBody>
      </p:sp>
      <p:sp>
        <p:nvSpPr>
          <p:cNvPr id="26" name="Slide Number Placeholder 5"/>
          <p:cNvSpPr>
            <a:spLocks noGrp="1"/>
          </p:cNvSpPr>
          <p:nvPr>
            <p:ph type="sldNum" sz="quarter" idx="12"/>
          </p:nvPr>
        </p:nvSpPr>
        <p:spPr/>
        <p:txBody>
          <a:bodyPr/>
          <a:lstStyle>
            <a:lvl1pPr>
              <a:defRPr smtClean="0">
                <a:solidFill>
                  <a:schemeClr val="bg1"/>
                </a:solidFill>
              </a:defRPr>
            </a:lvl1pPr>
          </a:lstStyle>
          <a:p>
            <a:pPr>
              <a:defRPr/>
            </a:pPr>
            <a:fld id="{406A62B3-44A3-438B-BFA8-182113035C79}" type="slidenum">
              <a:rPr lang="da-DK">
                <a:solidFill>
                  <a:srgbClr val="FFFFFF"/>
                </a:solidFill>
              </a:rPr>
              <a:pPr>
                <a:defRPr/>
              </a:pPr>
              <a:t>‹nr.›</a:t>
            </a:fld>
            <a:endParaRPr lang="da-DK" dirty="0">
              <a:solidFill>
                <a:srgbClr val="FFFFFF"/>
              </a:solidFill>
            </a:endParaRPr>
          </a:p>
        </p:txBody>
      </p:sp>
      <p:pic>
        <p:nvPicPr>
          <p:cNvPr id="13" name="Content Placeholder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7412" y="547550"/>
            <a:ext cx="2016000" cy="151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ct val="0"/>
              </a:spcAft>
            </a:pPr>
            <a:r>
              <a:rPr lang="da-DK" sz="1200" b="1" i="1" dirty="0" smtClean="0">
                <a:solidFill>
                  <a:srgbClr val="03001E"/>
                </a:solidFill>
              </a:rPr>
              <a:t>Titel og indholdsobjekt</a:t>
            </a:r>
          </a:p>
          <a:p>
            <a:pPr fontAlgn="base">
              <a:spcAft>
                <a:spcPct val="0"/>
              </a:spcAft>
            </a:pPr>
            <a:r>
              <a:rPr lang="da-DK" sz="1200" b="1" i="1" dirty="0" smtClean="0">
                <a:solidFill>
                  <a:srgbClr val="03001E"/>
                </a:solidFill>
              </a:rPr>
              <a:t>Rød</a:t>
            </a:r>
            <a:endParaRPr lang="da-DK" sz="1200" b="1" dirty="0" smtClean="0">
              <a:solidFill>
                <a:srgbClr val="03001E"/>
              </a:solidFill>
            </a:endParaRPr>
          </a:p>
        </p:txBody>
      </p:sp>
      <p:sp>
        <p:nvSpPr>
          <p:cNvPr id="15" name="Rektangel 14"/>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fontAlgn="base">
              <a:spcAft>
                <a:spcPts val="600"/>
              </a:spcAft>
            </a:pPr>
            <a:r>
              <a:rPr lang="da-DK" sz="1200" noProof="1" smtClean="0">
                <a:solidFill>
                  <a:srgbClr val="03001E"/>
                </a:solidFill>
              </a:rPr>
              <a:t>Husk at vælge korrekt </a:t>
            </a:r>
            <a:r>
              <a:rPr lang="da-DK" sz="1200" i="1" noProof="1" smtClean="0">
                <a:solidFill>
                  <a:srgbClr val="03001E"/>
                </a:solidFill>
              </a:rPr>
              <a:t>layout</a:t>
            </a:r>
            <a:r>
              <a:rPr lang="da-DK" sz="1200" noProof="1" smtClean="0">
                <a:solidFill>
                  <a:srgbClr val="03001E"/>
                </a:solidFill>
              </a:rPr>
              <a:t> for hvert dias:</a:t>
            </a:r>
          </a:p>
          <a:p>
            <a:pPr fontAlgn="base">
              <a:spcAft>
                <a:spcPts val="600"/>
              </a:spcAft>
            </a:pPr>
            <a:r>
              <a:rPr lang="da-DK" sz="1200" noProof="1" smtClean="0">
                <a:solidFill>
                  <a:srgbClr val="03001E"/>
                </a:solidFill>
              </a:rPr>
              <a:t>Klik med højre musetast på dias i ruden til venstre i skærmbilledet og vælg ‘Layout’ – Du kan f.eks. vælge ‘Titel og indholds-objekt’ for at fjerne bag-grundsfarve på dette dias.</a:t>
            </a:r>
          </a:p>
          <a:p>
            <a:pPr fontAlgn="base">
              <a:spcAft>
                <a:spcPts val="600"/>
              </a:spcAft>
              <a:buFont typeface="Arial" pitchFamily="34" charset="0"/>
              <a:buNone/>
            </a:pPr>
            <a:r>
              <a:rPr lang="da-DK" sz="1200" noProof="1" smtClean="0">
                <a:solidFill>
                  <a:srgbClr val="03001E"/>
                </a:solidFill>
              </a:rPr>
              <a:t>Eller klik på fanen ‘Start-side’ og derefter i under-kanten af ‘Nyt dias’ på fanen’ for at indsætte et nyt dias med et bestemt layout.</a:t>
            </a:r>
          </a:p>
          <a:p>
            <a:pPr fontAlgn="base">
              <a:spcAft>
                <a:spcPts val="600"/>
              </a:spcAft>
              <a:buFont typeface="Arial" pitchFamily="34" charset="0"/>
              <a:buNone/>
            </a:pPr>
            <a:r>
              <a:rPr lang="da-DK" sz="1200" noProof="1" smtClean="0">
                <a:solidFill>
                  <a:srgbClr val="03001E"/>
                </a:solidFill>
              </a:rPr>
              <a:t>Du kan slette streger på dias – Klik med højre musetast på dias i ruden til venstre i skærmbilledet og vælg ‘Nulstil dias’ for at få stregerne tilbage.</a:t>
            </a:r>
          </a:p>
        </p:txBody>
      </p:sp>
      <p:sp>
        <p:nvSpPr>
          <p:cNvPr id="37" name="Pladsholder til billede 4"/>
          <p:cNvSpPr>
            <a:spLocks noGrp="1"/>
          </p:cNvSpPr>
          <p:nvPr>
            <p:ph type="pic" sz="quarter" idx="17" hasCustomPrompt="1"/>
          </p:nvPr>
        </p:nvSpPr>
        <p:spPr>
          <a:xfrm rot="19980000">
            <a:off x="-14400" y="626400"/>
            <a:ext cx="2196000" cy="0"/>
          </a:xfrm>
          <a:ln>
            <a:solidFill>
              <a:schemeClr val="bg1"/>
            </a:solidFill>
          </a:ln>
        </p:spPr>
        <p:txBody>
          <a:bodyPr/>
          <a:lstStyle>
            <a:lvl1pPr marL="0" indent="0">
              <a:buFont typeface="Arial" pitchFamily="34" charset="0"/>
              <a:buNone/>
              <a:defRPr baseline="0"/>
            </a:lvl1pPr>
          </a:lstStyle>
          <a:p>
            <a:r>
              <a:rPr lang="da-DK" dirty="0" smtClean="0"/>
              <a:t> </a:t>
            </a:r>
            <a:endParaRPr lang="da-DK" dirty="0"/>
          </a:p>
        </p:txBody>
      </p:sp>
      <p:sp>
        <p:nvSpPr>
          <p:cNvPr id="38" name="Pladsholder til billede 8"/>
          <p:cNvSpPr>
            <a:spLocks noGrp="1"/>
          </p:cNvSpPr>
          <p:nvPr>
            <p:ph type="pic" sz="quarter" idx="18" hasCustomPrompt="1"/>
          </p:nvPr>
        </p:nvSpPr>
        <p:spPr>
          <a:xfrm rot="20820000">
            <a:off x="435600" y="5788800"/>
            <a:ext cx="8676000" cy="0"/>
          </a:xfrm>
          <a:ln>
            <a:solidFill>
              <a:schemeClr val="bg1"/>
            </a:solidFill>
          </a:ln>
        </p:spPr>
        <p:txBody>
          <a:bodyPr/>
          <a:lstStyle>
            <a:lvl1pPr marL="0" indent="0">
              <a:buNone/>
              <a:defRPr/>
            </a:lvl1pPr>
          </a:lstStyle>
          <a:p>
            <a:r>
              <a:rPr lang="da-DK" dirty="0" smtClean="0"/>
              <a:t> </a:t>
            </a:r>
            <a:endParaRPr lang="da-DK" dirty="0"/>
          </a:p>
        </p:txBody>
      </p:sp>
    </p:spTree>
    <p:extLst>
      <p:ext uri="{BB962C8B-B14F-4D97-AF65-F5344CB8AC3E}">
        <p14:creationId xmlns:p14="http://schemas.microsoft.com/office/powerpoint/2010/main" val="353212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theme" Target="../theme/theme4.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titeltypografi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2E83E-1EC3-481A-B748-289D82086502}" type="datetimeFigureOut">
              <a:rPr lang="da-DK" smtClean="0"/>
              <a:t>20-05-2014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0B889-F725-4F6A-AB9E-B2B6A1D5A296}" type="slidenum">
              <a:rPr lang="da-DK" smtClean="0"/>
              <a:t>‹nr.›</a:t>
            </a:fld>
            <a:endParaRPr lang="da-DK"/>
          </a:p>
        </p:txBody>
      </p:sp>
      <p:pic>
        <p:nvPicPr>
          <p:cNvPr id="7" name="Billede 1" descr="image00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84368" y="260648"/>
            <a:ext cx="900733" cy="7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963" y="1389063"/>
            <a:ext cx="74549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smtClean="0"/>
              <a:t>Klik for at redigere titeltypografi i masteren</a:t>
            </a:r>
          </a:p>
        </p:txBody>
      </p:sp>
      <p:sp>
        <p:nvSpPr>
          <p:cNvPr id="1027" name="Rectangle 3"/>
          <p:cNvSpPr>
            <a:spLocks noGrp="1" noChangeArrowheads="1"/>
          </p:cNvSpPr>
          <p:nvPr>
            <p:ph type="body" idx="1"/>
          </p:nvPr>
        </p:nvSpPr>
        <p:spPr bwMode="auto">
          <a:xfrm>
            <a:off x="841375" y="2459038"/>
            <a:ext cx="66246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smtClean="0"/>
              <a:t>Klik for at redigere typografi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033" name="Rectangle 9"/>
          <p:cNvSpPr>
            <a:spLocks noGrp="1" noChangeArrowheads="1"/>
          </p:cNvSpPr>
          <p:nvPr>
            <p:ph type="dt" sz="half" idx="2"/>
          </p:nvPr>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a:solidFill>
                  <a:srgbClr val="050028"/>
                </a:solidFill>
                <a:latin typeface="Arial" charset="0"/>
              </a:defRPr>
            </a:lvl1pPr>
          </a:lstStyle>
          <a:p>
            <a:pPr fontAlgn="base">
              <a:spcAft>
                <a:spcPct val="0"/>
              </a:spcAft>
              <a:defRPr/>
            </a:pPr>
            <a:fld id="{F16B0BF3-7355-4AD8-B4AD-BD8153E544E1}" type="datetime1">
              <a:rPr lang="da-DK"/>
              <a:pPr fontAlgn="base">
                <a:spcAft>
                  <a:spcPct val="0"/>
                </a:spcAft>
                <a:defRPr/>
              </a:pPr>
              <a:t>20-05-2014</a:t>
            </a:fld>
            <a:endParaRPr lang="da-DK"/>
          </a:p>
        </p:txBody>
      </p:sp>
      <p:sp>
        <p:nvSpPr>
          <p:cNvPr id="1034" name="Rectangle 10"/>
          <p:cNvSpPr>
            <a:spLocks noGrp="1" noChangeArrowheads="1"/>
          </p:cNvSpPr>
          <p:nvPr>
            <p:ph type="ftr" sz="quarter" idx="3"/>
          </p:nvPr>
        </p:nvSpPr>
        <p:spPr bwMode="auto">
          <a:xfrm>
            <a:off x="1547813"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a:solidFill>
                  <a:srgbClr val="050028"/>
                </a:solidFill>
                <a:latin typeface="Arial" charset="0"/>
              </a:defRPr>
            </a:lvl1pPr>
          </a:lstStyle>
          <a:p>
            <a:pPr fontAlgn="base">
              <a:spcAft>
                <a:spcPct val="0"/>
              </a:spcAft>
              <a:defRPr/>
            </a:pPr>
            <a:endParaRPr lang="da-DK"/>
          </a:p>
        </p:txBody>
      </p:sp>
      <p:sp>
        <p:nvSpPr>
          <p:cNvPr id="1035" name="Rectangle 11"/>
          <p:cNvSpPr>
            <a:spLocks noGrp="1" noChangeArrowheads="1"/>
          </p:cNvSpPr>
          <p:nvPr>
            <p:ph type="sldNum" sz="quarter" idx="4"/>
          </p:nvPr>
        </p:nvSpPr>
        <p:spPr bwMode="auto">
          <a:xfrm>
            <a:off x="7524750"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000">
                <a:solidFill>
                  <a:srgbClr val="050028"/>
                </a:solidFill>
                <a:latin typeface="Arial" charset="0"/>
              </a:defRPr>
            </a:lvl1pPr>
          </a:lstStyle>
          <a:p>
            <a:pPr fontAlgn="base">
              <a:spcAft>
                <a:spcPct val="0"/>
              </a:spcAft>
              <a:defRPr/>
            </a:pPr>
            <a:fld id="{9A599FCE-B79F-40CA-853B-62220464E329}" type="slidenum">
              <a:rPr lang="da-DK"/>
              <a:pPr fontAlgn="base">
                <a:spcAft>
                  <a:spcPct val="0"/>
                </a:spcAft>
                <a:defRPr/>
              </a:pPr>
              <a:t>‹nr.›</a:t>
            </a:fld>
            <a:endParaRPr lang="da-DK"/>
          </a:p>
        </p:txBody>
      </p:sp>
      <p:sp>
        <p:nvSpPr>
          <p:cNvPr id="1031" name="AutoShape 16"/>
          <p:cNvSpPr>
            <a:spLocks noChangeAspect="1" noChangeArrowheads="1" noTextEdit="1"/>
          </p:cNvSpPr>
          <p:nvPr/>
        </p:nvSpPr>
        <p:spPr bwMode="auto">
          <a:xfrm>
            <a:off x="8267700" y="6132513"/>
            <a:ext cx="4000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da-DK" sz="1400" smtClean="0">
              <a:solidFill>
                <a:srgbClr val="050046"/>
              </a:solidFill>
            </a:endParaRPr>
          </a:p>
        </p:txBody>
      </p:sp>
      <p:grpSp>
        <p:nvGrpSpPr>
          <p:cNvPr id="1032" name="Group 23"/>
          <p:cNvGrpSpPr>
            <a:grpSpLocks/>
          </p:cNvGrpSpPr>
          <p:nvPr/>
        </p:nvGrpSpPr>
        <p:grpSpPr bwMode="auto">
          <a:xfrm>
            <a:off x="8283575" y="6142038"/>
            <a:ext cx="360363" cy="327025"/>
            <a:chOff x="8283575" y="6142038"/>
            <a:chExt cx="360363" cy="327026"/>
          </a:xfrm>
        </p:grpSpPr>
        <p:sp>
          <p:nvSpPr>
            <p:cNvPr id="2" name="Freeform 19"/>
            <p:cNvSpPr>
              <a:spLocks/>
            </p:cNvSpPr>
            <p:nvPr userDrawn="1"/>
          </p:nvSpPr>
          <p:spPr bwMode="auto">
            <a:xfrm>
              <a:off x="8326438" y="6269038"/>
              <a:ext cx="84137" cy="136525"/>
            </a:xfrm>
            <a:custGeom>
              <a:avLst/>
              <a:gdLst>
                <a:gd name="T0" fmla="*/ 83886 w 3357"/>
                <a:gd name="T1" fmla="*/ 134828 h 5471"/>
                <a:gd name="T2" fmla="*/ 84062 w 3357"/>
                <a:gd name="T3" fmla="*/ 135177 h 5471"/>
                <a:gd name="T4" fmla="*/ 84137 w 3357"/>
                <a:gd name="T5" fmla="*/ 135527 h 5471"/>
                <a:gd name="T6" fmla="*/ 84062 w 3357"/>
                <a:gd name="T7" fmla="*/ 135826 h 5471"/>
                <a:gd name="T8" fmla="*/ 83911 w 3357"/>
                <a:gd name="T9" fmla="*/ 136076 h 5471"/>
                <a:gd name="T10" fmla="*/ 83686 w 3357"/>
                <a:gd name="T11" fmla="*/ 136275 h 5471"/>
                <a:gd name="T12" fmla="*/ 83385 w 3357"/>
                <a:gd name="T13" fmla="*/ 136425 h 5471"/>
                <a:gd name="T14" fmla="*/ 82984 w 3357"/>
                <a:gd name="T15" fmla="*/ 136500 h 5471"/>
                <a:gd name="T16" fmla="*/ 40276 w 3357"/>
                <a:gd name="T17" fmla="*/ 136525 h 5471"/>
                <a:gd name="T18" fmla="*/ 39775 w 3357"/>
                <a:gd name="T19" fmla="*/ 136475 h 5471"/>
                <a:gd name="T20" fmla="*/ 39299 w 3357"/>
                <a:gd name="T21" fmla="*/ 136350 h 5471"/>
                <a:gd name="T22" fmla="*/ 38823 w 3357"/>
                <a:gd name="T23" fmla="*/ 136176 h 5471"/>
                <a:gd name="T24" fmla="*/ 38372 w 3357"/>
                <a:gd name="T25" fmla="*/ 135926 h 5471"/>
                <a:gd name="T26" fmla="*/ 37946 w 3357"/>
                <a:gd name="T27" fmla="*/ 135627 h 5471"/>
                <a:gd name="T28" fmla="*/ 37570 w 3357"/>
                <a:gd name="T29" fmla="*/ 135302 h 5471"/>
                <a:gd name="T30" fmla="*/ 37269 w 3357"/>
                <a:gd name="T31" fmla="*/ 134928 h 5471"/>
                <a:gd name="T32" fmla="*/ 37018 w 3357"/>
                <a:gd name="T33" fmla="*/ 134554 h 5471"/>
                <a:gd name="T34" fmla="*/ 301 w 3357"/>
                <a:gd name="T35" fmla="*/ 64731 h 5471"/>
                <a:gd name="T36" fmla="*/ 150 w 3357"/>
                <a:gd name="T37" fmla="*/ 64282 h 5471"/>
                <a:gd name="T38" fmla="*/ 50 w 3357"/>
                <a:gd name="T39" fmla="*/ 63783 h 5471"/>
                <a:gd name="T40" fmla="*/ 0 w 3357"/>
                <a:gd name="T41" fmla="*/ 63259 h 5471"/>
                <a:gd name="T42" fmla="*/ 0 w 3357"/>
                <a:gd name="T43" fmla="*/ 62735 h 5471"/>
                <a:gd name="T44" fmla="*/ 50 w 3357"/>
                <a:gd name="T45" fmla="*/ 62186 h 5471"/>
                <a:gd name="T46" fmla="*/ 150 w 3357"/>
                <a:gd name="T47" fmla="*/ 61687 h 5471"/>
                <a:gd name="T48" fmla="*/ 301 w 3357"/>
                <a:gd name="T49" fmla="*/ 61238 h 5471"/>
                <a:gd name="T50" fmla="*/ 32256 w 3357"/>
                <a:gd name="T51" fmla="*/ 1996 h 5471"/>
                <a:gd name="T52" fmla="*/ 32507 w 3357"/>
                <a:gd name="T53" fmla="*/ 1597 h 5471"/>
                <a:gd name="T54" fmla="*/ 32833 w 3357"/>
                <a:gd name="T55" fmla="*/ 1248 h 5471"/>
                <a:gd name="T56" fmla="*/ 33209 w 3357"/>
                <a:gd name="T57" fmla="*/ 898 h 5471"/>
                <a:gd name="T58" fmla="*/ 33660 w 3357"/>
                <a:gd name="T59" fmla="*/ 599 h 5471"/>
                <a:gd name="T60" fmla="*/ 34111 w 3357"/>
                <a:gd name="T61" fmla="*/ 349 h 5471"/>
                <a:gd name="T62" fmla="*/ 34587 w 3357"/>
                <a:gd name="T63" fmla="*/ 150 h 5471"/>
                <a:gd name="T64" fmla="*/ 35038 w 3357"/>
                <a:gd name="T65" fmla="*/ 50 h 5471"/>
                <a:gd name="T66" fmla="*/ 35514 w 3357"/>
                <a:gd name="T67" fmla="*/ 0 h 5471"/>
                <a:gd name="T68" fmla="*/ 75139 w 3357"/>
                <a:gd name="T69" fmla="*/ 0 h 5471"/>
                <a:gd name="T70" fmla="*/ 75540 w 3357"/>
                <a:gd name="T71" fmla="*/ 75 h 5471"/>
                <a:gd name="T72" fmla="*/ 75841 w 3357"/>
                <a:gd name="T73" fmla="*/ 225 h 5471"/>
                <a:gd name="T74" fmla="*/ 76042 w 3357"/>
                <a:gd name="T75" fmla="*/ 424 h 5471"/>
                <a:gd name="T76" fmla="*/ 76192 w 3357"/>
                <a:gd name="T77" fmla="*/ 724 h 5471"/>
                <a:gd name="T78" fmla="*/ 76217 w 3357"/>
                <a:gd name="T79" fmla="*/ 998 h 5471"/>
                <a:gd name="T80" fmla="*/ 76167 w 3357"/>
                <a:gd name="T81" fmla="*/ 1348 h 5471"/>
                <a:gd name="T82" fmla="*/ 76042 w 3357"/>
                <a:gd name="T83" fmla="*/ 1697 h 5471"/>
                <a:gd name="T84" fmla="*/ 37018 w 3357"/>
                <a:gd name="T85" fmla="*/ 62236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57" h="5471">
                  <a:moveTo>
                    <a:pt x="3343" y="5395"/>
                  </a:moveTo>
                  <a:lnTo>
                    <a:pt x="3347" y="5403"/>
                  </a:lnTo>
                  <a:lnTo>
                    <a:pt x="3351" y="5410"/>
                  </a:lnTo>
                  <a:lnTo>
                    <a:pt x="3354" y="5417"/>
                  </a:lnTo>
                  <a:lnTo>
                    <a:pt x="3355" y="5424"/>
                  </a:lnTo>
                  <a:lnTo>
                    <a:pt x="3357" y="5431"/>
                  </a:lnTo>
                  <a:lnTo>
                    <a:pt x="3355" y="5437"/>
                  </a:lnTo>
                  <a:lnTo>
                    <a:pt x="3354" y="5443"/>
                  </a:lnTo>
                  <a:lnTo>
                    <a:pt x="3351" y="5448"/>
                  </a:lnTo>
                  <a:lnTo>
                    <a:pt x="3348" y="5453"/>
                  </a:lnTo>
                  <a:lnTo>
                    <a:pt x="3344" y="5457"/>
                  </a:lnTo>
                  <a:lnTo>
                    <a:pt x="3339" y="5461"/>
                  </a:lnTo>
                  <a:lnTo>
                    <a:pt x="3333" y="5465"/>
                  </a:lnTo>
                  <a:lnTo>
                    <a:pt x="3327" y="5467"/>
                  </a:lnTo>
                  <a:lnTo>
                    <a:pt x="3319" y="5469"/>
                  </a:lnTo>
                  <a:lnTo>
                    <a:pt x="3311" y="5470"/>
                  </a:lnTo>
                  <a:lnTo>
                    <a:pt x="3302" y="5471"/>
                  </a:lnTo>
                  <a:lnTo>
                    <a:pt x="1607" y="5471"/>
                  </a:lnTo>
                  <a:lnTo>
                    <a:pt x="1598" y="5470"/>
                  </a:lnTo>
                  <a:lnTo>
                    <a:pt x="1587" y="5469"/>
                  </a:lnTo>
                  <a:lnTo>
                    <a:pt x="1578" y="5467"/>
                  </a:lnTo>
                  <a:lnTo>
                    <a:pt x="1568" y="5464"/>
                  </a:lnTo>
                  <a:lnTo>
                    <a:pt x="1559" y="5461"/>
                  </a:lnTo>
                  <a:lnTo>
                    <a:pt x="1549" y="5457"/>
                  </a:lnTo>
                  <a:lnTo>
                    <a:pt x="1540" y="5452"/>
                  </a:lnTo>
                  <a:lnTo>
                    <a:pt x="1531" y="5447"/>
                  </a:lnTo>
                  <a:lnTo>
                    <a:pt x="1522" y="5441"/>
                  </a:lnTo>
                  <a:lnTo>
                    <a:pt x="1514" y="5435"/>
                  </a:lnTo>
                  <a:lnTo>
                    <a:pt x="1506" y="5429"/>
                  </a:lnTo>
                  <a:lnTo>
                    <a:pt x="1499" y="5422"/>
                  </a:lnTo>
                  <a:lnTo>
                    <a:pt x="1493" y="5415"/>
                  </a:lnTo>
                  <a:lnTo>
                    <a:pt x="1487" y="5407"/>
                  </a:lnTo>
                  <a:lnTo>
                    <a:pt x="1481" y="5400"/>
                  </a:lnTo>
                  <a:lnTo>
                    <a:pt x="1477" y="5392"/>
                  </a:lnTo>
                  <a:lnTo>
                    <a:pt x="15" y="2603"/>
                  </a:lnTo>
                  <a:lnTo>
                    <a:pt x="12" y="2594"/>
                  </a:lnTo>
                  <a:lnTo>
                    <a:pt x="9" y="2585"/>
                  </a:lnTo>
                  <a:lnTo>
                    <a:pt x="6" y="2576"/>
                  </a:lnTo>
                  <a:lnTo>
                    <a:pt x="4" y="2566"/>
                  </a:lnTo>
                  <a:lnTo>
                    <a:pt x="2" y="2556"/>
                  </a:lnTo>
                  <a:lnTo>
                    <a:pt x="1" y="2546"/>
                  </a:lnTo>
                  <a:lnTo>
                    <a:pt x="0" y="2535"/>
                  </a:lnTo>
                  <a:lnTo>
                    <a:pt x="0" y="2525"/>
                  </a:lnTo>
                  <a:lnTo>
                    <a:pt x="0" y="2514"/>
                  </a:lnTo>
                  <a:lnTo>
                    <a:pt x="1" y="2503"/>
                  </a:lnTo>
                  <a:lnTo>
                    <a:pt x="2" y="2492"/>
                  </a:lnTo>
                  <a:lnTo>
                    <a:pt x="4" y="2482"/>
                  </a:lnTo>
                  <a:lnTo>
                    <a:pt x="6" y="2472"/>
                  </a:lnTo>
                  <a:lnTo>
                    <a:pt x="9" y="2463"/>
                  </a:lnTo>
                  <a:lnTo>
                    <a:pt x="12" y="2454"/>
                  </a:lnTo>
                  <a:lnTo>
                    <a:pt x="16" y="2445"/>
                  </a:lnTo>
                  <a:lnTo>
                    <a:pt x="1287" y="80"/>
                  </a:lnTo>
                  <a:lnTo>
                    <a:pt x="1292" y="72"/>
                  </a:lnTo>
                  <a:lnTo>
                    <a:pt x="1297" y="64"/>
                  </a:lnTo>
                  <a:lnTo>
                    <a:pt x="1303" y="57"/>
                  </a:lnTo>
                  <a:lnTo>
                    <a:pt x="1310" y="50"/>
                  </a:lnTo>
                  <a:lnTo>
                    <a:pt x="1317" y="43"/>
                  </a:lnTo>
                  <a:lnTo>
                    <a:pt x="1325" y="36"/>
                  </a:lnTo>
                  <a:lnTo>
                    <a:pt x="1333" y="30"/>
                  </a:lnTo>
                  <a:lnTo>
                    <a:pt x="1343" y="24"/>
                  </a:lnTo>
                  <a:lnTo>
                    <a:pt x="1352" y="18"/>
                  </a:lnTo>
                  <a:lnTo>
                    <a:pt x="1361" y="14"/>
                  </a:lnTo>
                  <a:lnTo>
                    <a:pt x="1370" y="10"/>
                  </a:lnTo>
                  <a:lnTo>
                    <a:pt x="1380" y="6"/>
                  </a:lnTo>
                  <a:lnTo>
                    <a:pt x="1389" y="4"/>
                  </a:lnTo>
                  <a:lnTo>
                    <a:pt x="1398" y="2"/>
                  </a:lnTo>
                  <a:lnTo>
                    <a:pt x="1408" y="0"/>
                  </a:lnTo>
                  <a:lnTo>
                    <a:pt x="1417" y="0"/>
                  </a:lnTo>
                  <a:lnTo>
                    <a:pt x="2990" y="0"/>
                  </a:lnTo>
                  <a:lnTo>
                    <a:pt x="2998" y="0"/>
                  </a:lnTo>
                  <a:lnTo>
                    <a:pt x="3006" y="2"/>
                  </a:lnTo>
                  <a:lnTo>
                    <a:pt x="3014" y="3"/>
                  </a:lnTo>
                  <a:lnTo>
                    <a:pt x="3020" y="6"/>
                  </a:lnTo>
                  <a:lnTo>
                    <a:pt x="3026" y="9"/>
                  </a:lnTo>
                  <a:lnTo>
                    <a:pt x="3030" y="13"/>
                  </a:lnTo>
                  <a:lnTo>
                    <a:pt x="3034" y="17"/>
                  </a:lnTo>
                  <a:lnTo>
                    <a:pt x="3037" y="22"/>
                  </a:lnTo>
                  <a:lnTo>
                    <a:pt x="3040" y="29"/>
                  </a:lnTo>
                  <a:lnTo>
                    <a:pt x="3041" y="34"/>
                  </a:lnTo>
                  <a:lnTo>
                    <a:pt x="3041" y="40"/>
                  </a:lnTo>
                  <a:lnTo>
                    <a:pt x="3041" y="47"/>
                  </a:lnTo>
                  <a:lnTo>
                    <a:pt x="3039" y="54"/>
                  </a:lnTo>
                  <a:lnTo>
                    <a:pt x="3037" y="61"/>
                  </a:lnTo>
                  <a:lnTo>
                    <a:pt x="3034" y="68"/>
                  </a:lnTo>
                  <a:lnTo>
                    <a:pt x="3029" y="75"/>
                  </a:lnTo>
                  <a:lnTo>
                    <a:pt x="1477" y="2494"/>
                  </a:lnTo>
                  <a:lnTo>
                    <a:pt x="3343" y="5395"/>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3" name="Freeform 20"/>
            <p:cNvSpPr>
              <a:spLocks/>
            </p:cNvSpPr>
            <p:nvPr userDrawn="1"/>
          </p:nvSpPr>
          <p:spPr bwMode="auto">
            <a:xfrm>
              <a:off x="8283575" y="6269038"/>
              <a:ext cx="36513" cy="136525"/>
            </a:xfrm>
            <a:custGeom>
              <a:avLst/>
              <a:gdLst>
                <a:gd name="T0" fmla="*/ 34509 w 1494"/>
                <a:gd name="T1" fmla="*/ 0 h 5471"/>
                <a:gd name="T2" fmla="*/ 34949 w 1494"/>
                <a:gd name="T3" fmla="*/ 100 h 5471"/>
                <a:gd name="T4" fmla="*/ 35340 w 1494"/>
                <a:gd name="T5" fmla="*/ 274 h 5471"/>
                <a:gd name="T6" fmla="*/ 35682 w 1494"/>
                <a:gd name="T7" fmla="*/ 499 h 5471"/>
                <a:gd name="T8" fmla="*/ 36000 w 1494"/>
                <a:gd name="T9" fmla="*/ 823 h 5471"/>
                <a:gd name="T10" fmla="*/ 36220 w 1494"/>
                <a:gd name="T11" fmla="*/ 1173 h 5471"/>
                <a:gd name="T12" fmla="*/ 36391 w 1494"/>
                <a:gd name="T13" fmla="*/ 1572 h 5471"/>
                <a:gd name="T14" fmla="*/ 36489 w 1494"/>
                <a:gd name="T15" fmla="*/ 1996 h 5471"/>
                <a:gd name="T16" fmla="*/ 36513 w 1494"/>
                <a:gd name="T17" fmla="*/ 134279 h 5471"/>
                <a:gd name="T18" fmla="*/ 36464 w 1494"/>
                <a:gd name="T19" fmla="*/ 134728 h 5471"/>
                <a:gd name="T20" fmla="*/ 36342 w 1494"/>
                <a:gd name="T21" fmla="*/ 135153 h 5471"/>
                <a:gd name="T22" fmla="*/ 36122 w 1494"/>
                <a:gd name="T23" fmla="*/ 135527 h 5471"/>
                <a:gd name="T24" fmla="*/ 35853 w 1494"/>
                <a:gd name="T25" fmla="*/ 135851 h 5471"/>
                <a:gd name="T26" fmla="*/ 35511 w 1494"/>
                <a:gd name="T27" fmla="*/ 136126 h 5471"/>
                <a:gd name="T28" fmla="*/ 35144 w 1494"/>
                <a:gd name="T29" fmla="*/ 136350 h 5471"/>
                <a:gd name="T30" fmla="*/ 34729 w 1494"/>
                <a:gd name="T31" fmla="*/ 136475 h 5471"/>
                <a:gd name="T32" fmla="*/ 34289 w 1494"/>
                <a:gd name="T33" fmla="*/ 136525 h 5471"/>
                <a:gd name="T34" fmla="*/ 1955 w 1494"/>
                <a:gd name="T35" fmla="*/ 136500 h 5471"/>
                <a:gd name="T36" fmla="*/ 1515 w 1494"/>
                <a:gd name="T37" fmla="*/ 136425 h 5471"/>
                <a:gd name="T38" fmla="*/ 1124 w 1494"/>
                <a:gd name="T39" fmla="*/ 136251 h 5471"/>
                <a:gd name="T40" fmla="*/ 782 w 1494"/>
                <a:gd name="T41" fmla="*/ 136001 h 5471"/>
                <a:gd name="T42" fmla="*/ 489 w 1494"/>
                <a:gd name="T43" fmla="*/ 135702 h 5471"/>
                <a:gd name="T44" fmla="*/ 244 w 1494"/>
                <a:gd name="T45" fmla="*/ 135352 h 5471"/>
                <a:gd name="T46" fmla="*/ 98 w 1494"/>
                <a:gd name="T47" fmla="*/ 134953 h 5471"/>
                <a:gd name="T48" fmla="*/ 0 w 1494"/>
                <a:gd name="T49" fmla="*/ 134504 h 5471"/>
                <a:gd name="T50" fmla="*/ 0 w 1494"/>
                <a:gd name="T51" fmla="*/ 2221 h 5471"/>
                <a:gd name="T52" fmla="*/ 49 w 1494"/>
                <a:gd name="T53" fmla="*/ 1772 h 5471"/>
                <a:gd name="T54" fmla="*/ 171 w 1494"/>
                <a:gd name="T55" fmla="*/ 1372 h 5471"/>
                <a:gd name="T56" fmla="*/ 367 w 1494"/>
                <a:gd name="T57" fmla="*/ 998 h 5471"/>
                <a:gd name="T58" fmla="*/ 611 w 1494"/>
                <a:gd name="T59" fmla="*/ 649 h 5471"/>
                <a:gd name="T60" fmla="*/ 929 w 1494"/>
                <a:gd name="T61" fmla="*/ 374 h 5471"/>
                <a:gd name="T62" fmla="*/ 1295 w 1494"/>
                <a:gd name="T63" fmla="*/ 175 h 5471"/>
                <a:gd name="T64" fmla="*/ 1711 w 1494"/>
                <a:gd name="T65" fmla="*/ 50 h 5471"/>
                <a:gd name="T66" fmla="*/ 2175 w 1494"/>
                <a:gd name="T67" fmla="*/ 0 h 5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4" h="5471">
                  <a:moveTo>
                    <a:pt x="1403" y="0"/>
                  </a:moveTo>
                  <a:lnTo>
                    <a:pt x="1412" y="0"/>
                  </a:lnTo>
                  <a:lnTo>
                    <a:pt x="1421" y="2"/>
                  </a:lnTo>
                  <a:lnTo>
                    <a:pt x="1430" y="4"/>
                  </a:lnTo>
                  <a:lnTo>
                    <a:pt x="1438" y="7"/>
                  </a:lnTo>
                  <a:lnTo>
                    <a:pt x="1446" y="11"/>
                  </a:lnTo>
                  <a:lnTo>
                    <a:pt x="1453" y="15"/>
                  </a:lnTo>
                  <a:lnTo>
                    <a:pt x="1460" y="20"/>
                  </a:lnTo>
                  <a:lnTo>
                    <a:pt x="1467" y="26"/>
                  </a:lnTo>
                  <a:lnTo>
                    <a:pt x="1473" y="33"/>
                  </a:lnTo>
                  <a:lnTo>
                    <a:pt x="1478" y="40"/>
                  </a:lnTo>
                  <a:lnTo>
                    <a:pt x="1482" y="47"/>
                  </a:lnTo>
                  <a:lnTo>
                    <a:pt x="1486" y="55"/>
                  </a:lnTo>
                  <a:lnTo>
                    <a:pt x="1489" y="63"/>
                  </a:lnTo>
                  <a:lnTo>
                    <a:pt x="1491" y="71"/>
                  </a:lnTo>
                  <a:lnTo>
                    <a:pt x="1493" y="80"/>
                  </a:lnTo>
                  <a:lnTo>
                    <a:pt x="1493" y="89"/>
                  </a:lnTo>
                  <a:lnTo>
                    <a:pt x="1494" y="5381"/>
                  </a:lnTo>
                  <a:lnTo>
                    <a:pt x="1493" y="5390"/>
                  </a:lnTo>
                  <a:lnTo>
                    <a:pt x="1492" y="5399"/>
                  </a:lnTo>
                  <a:lnTo>
                    <a:pt x="1490" y="5408"/>
                  </a:lnTo>
                  <a:lnTo>
                    <a:pt x="1487" y="5416"/>
                  </a:lnTo>
                  <a:lnTo>
                    <a:pt x="1483" y="5424"/>
                  </a:lnTo>
                  <a:lnTo>
                    <a:pt x="1478" y="5431"/>
                  </a:lnTo>
                  <a:lnTo>
                    <a:pt x="1473" y="5438"/>
                  </a:lnTo>
                  <a:lnTo>
                    <a:pt x="1467" y="5444"/>
                  </a:lnTo>
                  <a:lnTo>
                    <a:pt x="1460" y="5450"/>
                  </a:lnTo>
                  <a:lnTo>
                    <a:pt x="1453" y="5455"/>
                  </a:lnTo>
                  <a:lnTo>
                    <a:pt x="1446" y="5460"/>
                  </a:lnTo>
                  <a:lnTo>
                    <a:pt x="1438" y="5464"/>
                  </a:lnTo>
                  <a:lnTo>
                    <a:pt x="1429" y="5467"/>
                  </a:lnTo>
                  <a:lnTo>
                    <a:pt x="1421" y="5469"/>
                  </a:lnTo>
                  <a:lnTo>
                    <a:pt x="1412" y="5470"/>
                  </a:lnTo>
                  <a:lnTo>
                    <a:pt x="1403" y="5471"/>
                  </a:lnTo>
                  <a:lnTo>
                    <a:pt x="89" y="5471"/>
                  </a:lnTo>
                  <a:lnTo>
                    <a:pt x="80" y="5470"/>
                  </a:lnTo>
                  <a:lnTo>
                    <a:pt x="70" y="5469"/>
                  </a:lnTo>
                  <a:lnTo>
                    <a:pt x="62" y="5467"/>
                  </a:lnTo>
                  <a:lnTo>
                    <a:pt x="54" y="5464"/>
                  </a:lnTo>
                  <a:lnTo>
                    <a:pt x="46" y="5460"/>
                  </a:lnTo>
                  <a:lnTo>
                    <a:pt x="38" y="5455"/>
                  </a:lnTo>
                  <a:lnTo>
                    <a:pt x="32" y="5450"/>
                  </a:lnTo>
                  <a:lnTo>
                    <a:pt x="25" y="5444"/>
                  </a:lnTo>
                  <a:lnTo>
                    <a:pt x="20" y="5438"/>
                  </a:lnTo>
                  <a:lnTo>
                    <a:pt x="15" y="5431"/>
                  </a:lnTo>
                  <a:lnTo>
                    <a:pt x="10" y="5424"/>
                  </a:lnTo>
                  <a:lnTo>
                    <a:pt x="6" y="5416"/>
                  </a:lnTo>
                  <a:lnTo>
                    <a:pt x="4" y="5408"/>
                  </a:lnTo>
                  <a:lnTo>
                    <a:pt x="1" y="5399"/>
                  </a:lnTo>
                  <a:lnTo>
                    <a:pt x="0" y="5390"/>
                  </a:lnTo>
                  <a:lnTo>
                    <a:pt x="0" y="5381"/>
                  </a:lnTo>
                  <a:lnTo>
                    <a:pt x="0" y="89"/>
                  </a:lnTo>
                  <a:lnTo>
                    <a:pt x="0" y="80"/>
                  </a:lnTo>
                  <a:lnTo>
                    <a:pt x="2" y="71"/>
                  </a:lnTo>
                  <a:lnTo>
                    <a:pt x="4" y="63"/>
                  </a:lnTo>
                  <a:lnTo>
                    <a:pt x="7" y="55"/>
                  </a:lnTo>
                  <a:lnTo>
                    <a:pt x="10" y="47"/>
                  </a:lnTo>
                  <a:lnTo>
                    <a:pt x="15" y="40"/>
                  </a:lnTo>
                  <a:lnTo>
                    <a:pt x="20" y="33"/>
                  </a:lnTo>
                  <a:lnTo>
                    <a:pt x="25" y="26"/>
                  </a:lnTo>
                  <a:lnTo>
                    <a:pt x="32" y="20"/>
                  </a:lnTo>
                  <a:lnTo>
                    <a:pt x="38" y="15"/>
                  </a:lnTo>
                  <a:lnTo>
                    <a:pt x="46" y="11"/>
                  </a:lnTo>
                  <a:lnTo>
                    <a:pt x="53" y="7"/>
                  </a:lnTo>
                  <a:lnTo>
                    <a:pt x="62" y="4"/>
                  </a:lnTo>
                  <a:lnTo>
                    <a:pt x="70" y="2"/>
                  </a:lnTo>
                  <a:lnTo>
                    <a:pt x="80" y="0"/>
                  </a:lnTo>
                  <a:lnTo>
                    <a:pt x="89" y="0"/>
                  </a:lnTo>
                  <a:lnTo>
                    <a:pt x="1403" y="0"/>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4" name="Freeform 21"/>
            <p:cNvSpPr>
              <a:spLocks/>
            </p:cNvSpPr>
            <p:nvPr userDrawn="1"/>
          </p:nvSpPr>
          <p:spPr bwMode="auto">
            <a:xfrm>
              <a:off x="8434388" y="6269038"/>
              <a:ext cx="92075" cy="136525"/>
            </a:xfrm>
            <a:custGeom>
              <a:avLst/>
              <a:gdLst>
                <a:gd name="T0" fmla="*/ 90527 w 3687"/>
                <a:gd name="T1" fmla="*/ 109799 h 5471"/>
                <a:gd name="T2" fmla="*/ 90976 w 3687"/>
                <a:gd name="T3" fmla="*/ 109849 h 5471"/>
                <a:gd name="T4" fmla="*/ 91351 w 3687"/>
                <a:gd name="T5" fmla="*/ 109974 h 5471"/>
                <a:gd name="T6" fmla="*/ 91650 w 3687"/>
                <a:gd name="T7" fmla="*/ 110148 h 5471"/>
                <a:gd name="T8" fmla="*/ 91875 w 3687"/>
                <a:gd name="T9" fmla="*/ 110398 h 5471"/>
                <a:gd name="T10" fmla="*/ 92000 w 3687"/>
                <a:gd name="T11" fmla="*/ 110722 h 5471"/>
                <a:gd name="T12" fmla="*/ 92075 w 3687"/>
                <a:gd name="T13" fmla="*/ 111047 h 5471"/>
                <a:gd name="T14" fmla="*/ 92050 w 3687"/>
                <a:gd name="T15" fmla="*/ 111446 h 5471"/>
                <a:gd name="T16" fmla="*/ 91925 w 3687"/>
                <a:gd name="T17" fmla="*/ 111845 h 5471"/>
                <a:gd name="T18" fmla="*/ 82386 w 3687"/>
                <a:gd name="T19" fmla="*/ 134678 h 5471"/>
                <a:gd name="T20" fmla="*/ 82136 w 3687"/>
                <a:gd name="T21" fmla="*/ 135078 h 5471"/>
                <a:gd name="T22" fmla="*/ 81811 w 3687"/>
                <a:gd name="T23" fmla="*/ 135427 h 5471"/>
                <a:gd name="T24" fmla="*/ 81412 w 3687"/>
                <a:gd name="T25" fmla="*/ 135751 h 5471"/>
                <a:gd name="T26" fmla="*/ 80987 w 3687"/>
                <a:gd name="T27" fmla="*/ 136026 h 5471"/>
                <a:gd name="T28" fmla="*/ 80563 w 3687"/>
                <a:gd name="T29" fmla="*/ 136251 h 5471"/>
                <a:gd name="T30" fmla="*/ 80088 w 3687"/>
                <a:gd name="T31" fmla="*/ 136425 h 5471"/>
                <a:gd name="T32" fmla="*/ 79639 w 3687"/>
                <a:gd name="T33" fmla="*/ 136500 h 5471"/>
                <a:gd name="T34" fmla="*/ 2198 w 3687"/>
                <a:gd name="T35" fmla="*/ 136525 h 5471"/>
                <a:gd name="T36" fmla="*/ 1773 w 3687"/>
                <a:gd name="T37" fmla="*/ 136475 h 5471"/>
                <a:gd name="T38" fmla="*/ 1349 w 3687"/>
                <a:gd name="T39" fmla="*/ 136350 h 5471"/>
                <a:gd name="T40" fmla="*/ 974 w 3687"/>
                <a:gd name="T41" fmla="*/ 136126 h 5471"/>
                <a:gd name="T42" fmla="*/ 649 w 3687"/>
                <a:gd name="T43" fmla="*/ 135851 h 5471"/>
                <a:gd name="T44" fmla="*/ 375 w 3687"/>
                <a:gd name="T45" fmla="*/ 135527 h 5471"/>
                <a:gd name="T46" fmla="*/ 175 w 3687"/>
                <a:gd name="T47" fmla="*/ 135153 h 5471"/>
                <a:gd name="T48" fmla="*/ 50 w 3687"/>
                <a:gd name="T49" fmla="*/ 134728 h 5471"/>
                <a:gd name="T50" fmla="*/ 0 w 3687"/>
                <a:gd name="T51" fmla="*/ 134279 h 5471"/>
                <a:gd name="T52" fmla="*/ 25 w 3687"/>
                <a:gd name="T53" fmla="*/ 1996 h 5471"/>
                <a:gd name="T54" fmla="*/ 100 w 3687"/>
                <a:gd name="T55" fmla="*/ 1572 h 5471"/>
                <a:gd name="T56" fmla="*/ 275 w 3687"/>
                <a:gd name="T57" fmla="*/ 1173 h 5471"/>
                <a:gd name="T58" fmla="*/ 499 w 3687"/>
                <a:gd name="T59" fmla="*/ 823 h 5471"/>
                <a:gd name="T60" fmla="*/ 799 w 3687"/>
                <a:gd name="T61" fmla="*/ 499 h 5471"/>
                <a:gd name="T62" fmla="*/ 1149 w 3687"/>
                <a:gd name="T63" fmla="*/ 274 h 5471"/>
                <a:gd name="T64" fmla="*/ 1548 w 3687"/>
                <a:gd name="T65" fmla="*/ 100 h 5471"/>
                <a:gd name="T66" fmla="*/ 1973 w 3687"/>
                <a:gd name="T67" fmla="*/ 0 h 5471"/>
                <a:gd name="T68" fmla="*/ 35936 w 3687"/>
                <a:gd name="T69" fmla="*/ 0 h 5471"/>
                <a:gd name="T70" fmla="*/ 36385 w 3687"/>
                <a:gd name="T71" fmla="*/ 50 h 5471"/>
                <a:gd name="T72" fmla="*/ 36785 w 3687"/>
                <a:gd name="T73" fmla="*/ 175 h 5471"/>
                <a:gd name="T74" fmla="*/ 37160 w 3687"/>
                <a:gd name="T75" fmla="*/ 374 h 5471"/>
                <a:gd name="T76" fmla="*/ 37484 w 3687"/>
                <a:gd name="T77" fmla="*/ 649 h 5471"/>
                <a:gd name="T78" fmla="*/ 37784 w 3687"/>
                <a:gd name="T79" fmla="*/ 998 h 5471"/>
                <a:gd name="T80" fmla="*/ 37984 w 3687"/>
                <a:gd name="T81" fmla="*/ 1372 h 5471"/>
                <a:gd name="T82" fmla="*/ 38109 w 3687"/>
                <a:gd name="T83" fmla="*/ 1772 h 5471"/>
                <a:gd name="T84" fmla="*/ 38159 w 3687"/>
                <a:gd name="T85" fmla="*/ 2221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87" h="5471">
                  <a:moveTo>
                    <a:pt x="1524" y="4406"/>
                  </a:moveTo>
                  <a:lnTo>
                    <a:pt x="3625" y="4400"/>
                  </a:lnTo>
                  <a:lnTo>
                    <a:pt x="3634" y="4401"/>
                  </a:lnTo>
                  <a:lnTo>
                    <a:pt x="3643" y="4402"/>
                  </a:lnTo>
                  <a:lnTo>
                    <a:pt x="3650" y="4404"/>
                  </a:lnTo>
                  <a:lnTo>
                    <a:pt x="3658" y="4407"/>
                  </a:lnTo>
                  <a:lnTo>
                    <a:pt x="3665" y="4410"/>
                  </a:lnTo>
                  <a:lnTo>
                    <a:pt x="3670" y="4414"/>
                  </a:lnTo>
                  <a:lnTo>
                    <a:pt x="3675" y="4419"/>
                  </a:lnTo>
                  <a:lnTo>
                    <a:pt x="3679" y="4424"/>
                  </a:lnTo>
                  <a:lnTo>
                    <a:pt x="3682" y="4430"/>
                  </a:lnTo>
                  <a:lnTo>
                    <a:pt x="3684" y="4437"/>
                  </a:lnTo>
                  <a:lnTo>
                    <a:pt x="3686" y="4443"/>
                  </a:lnTo>
                  <a:lnTo>
                    <a:pt x="3687" y="4450"/>
                  </a:lnTo>
                  <a:lnTo>
                    <a:pt x="3687" y="4458"/>
                  </a:lnTo>
                  <a:lnTo>
                    <a:pt x="3686" y="4466"/>
                  </a:lnTo>
                  <a:lnTo>
                    <a:pt x="3684" y="4474"/>
                  </a:lnTo>
                  <a:lnTo>
                    <a:pt x="3681" y="4482"/>
                  </a:lnTo>
                  <a:lnTo>
                    <a:pt x="3302" y="5389"/>
                  </a:lnTo>
                  <a:lnTo>
                    <a:pt x="3299" y="5397"/>
                  </a:lnTo>
                  <a:lnTo>
                    <a:pt x="3294" y="5405"/>
                  </a:lnTo>
                  <a:lnTo>
                    <a:pt x="3289" y="5413"/>
                  </a:lnTo>
                  <a:lnTo>
                    <a:pt x="3283" y="5420"/>
                  </a:lnTo>
                  <a:lnTo>
                    <a:pt x="3276" y="5427"/>
                  </a:lnTo>
                  <a:lnTo>
                    <a:pt x="3268" y="5434"/>
                  </a:lnTo>
                  <a:lnTo>
                    <a:pt x="3260" y="5440"/>
                  </a:lnTo>
                  <a:lnTo>
                    <a:pt x="3252" y="5446"/>
                  </a:lnTo>
                  <a:lnTo>
                    <a:pt x="3243" y="5451"/>
                  </a:lnTo>
                  <a:lnTo>
                    <a:pt x="3235" y="5456"/>
                  </a:lnTo>
                  <a:lnTo>
                    <a:pt x="3226" y="5460"/>
                  </a:lnTo>
                  <a:lnTo>
                    <a:pt x="3217" y="5464"/>
                  </a:lnTo>
                  <a:lnTo>
                    <a:pt x="3207" y="5467"/>
                  </a:lnTo>
                  <a:lnTo>
                    <a:pt x="3198" y="5469"/>
                  </a:lnTo>
                  <a:lnTo>
                    <a:pt x="3189" y="5470"/>
                  </a:lnTo>
                  <a:lnTo>
                    <a:pt x="3180" y="5471"/>
                  </a:lnTo>
                  <a:lnTo>
                    <a:pt x="88" y="5471"/>
                  </a:lnTo>
                  <a:lnTo>
                    <a:pt x="79" y="5470"/>
                  </a:lnTo>
                  <a:lnTo>
                    <a:pt x="71" y="5469"/>
                  </a:lnTo>
                  <a:lnTo>
                    <a:pt x="62" y="5467"/>
                  </a:lnTo>
                  <a:lnTo>
                    <a:pt x="54" y="5464"/>
                  </a:lnTo>
                  <a:lnTo>
                    <a:pt x="46" y="5460"/>
                  </a:lnTo>
                  <a:lnTo>
                    <a:pt x="39" y="5455"/>
                  </a:lnTo>
                  <a:lnTo>
                    <a:pt x="32" y="5450"/>
                  </a:lnTo>
                  <a:lnTo>
                    <a:pt x="26" y="5444"/>
                  </a:lnTo>
                  <a:lnTo>
                    <a:pt x="20" y="5438"/>
                  </a:lnTo>
                  <a:lnTo>
                    <a:pt x="15" y="5431"/>
                  </a:lnTo>
                  <a:lnTo>
                    <a:pt x="11" y="5424"/>
                  </a:lnTo>
                  <a:lnTo>
                    <a:pt x="7" y="5416"/>
                  </a:lnTo>
                  <a:lnTo>
                    <a:pt x="4" y="5408"/>
                  </a:lnTo>
                  <a:lnTo>
                    <a:pt x="2" y="5399"/>
                  </a:lnTo>
                  <a:lnTo>
                    <a:pt x="1" y="5390"/>
                  </a:lnTo>
                  <a:lnTo>
                    <a:pt x="0" y="5381"/>
                  </a:lnTo>
                  <a:lnTo>
                    <a:pt x="1" y="89"/>
                  </a:lnTo>
                  <a:lnTo>
                    <a:pt x="1" y="80"/>
                  </a:lnTo>
                  <a:lnTo>
                    <a:pt x="2" y="71"/>
                  </a:lnTo>
                  <a:lnTo>
                    <a:pt x="4" y="63"/>
                  </a:lnTo>
                  <a:lnTo>
                    <a:pt x="7" y="55"/>
                  </a:lnTo>
                  <a:lnTo>
                    <a:pt x="11" y="47"/>
                  </a:lnTo>
                  <a:lnTo>
                    <a:pt x="15" y="40"/>
                  </a:lnTo>
                  <a:lnTo>
                    <a:pt x="20" y="33"/>
                  </a:lnTo>
                  <a:lnTo>
                    <a:pt x="26" y="26"/>
                  </a:lnTo>
                  <a:lnTo>
                    <a:pt x="32" y="20"/>
                  </a:lnTo>
                  <a:lnTo>
                    <a:pt x="39" y="15"/>
                  </a:lnTo>
                  <a:lnTo>
                    <a:pt x="46" y="11"/>
                  </a:lnTo>
                  <a:lnTo>
                    <a:pt x="54" y="7"/>
                  </a:lnTo>
                  <a:lnTo>
                    <a:pt x="62" y="4"/>
                  </a:lnTo>
                  <a:lnTo>
                    <a:pt x="70" y="2"/>
                  </a:lnTo>
                  <a:lnTo>
                    <a:pt x="79" y="0"/>
                  </a:lnTo>
                  <a:lnTo>
                    <a:pt x="88" y="0"/>
                  </a:lnTo>
                  <a:lnTo>
                    <a:pt x="1439" y="0"/>
                  </a:lnTo>
                  <a:lnTo>
                    <a:pt x="1448" y="0"/>
                  </a:lnTo>
                  <a:lnTo>
                    <a:pt x="1457" y="2"/>
                  </a:lnTo>
                  <a:lnTo>
                    <a:pt x="1465" y="4"/>
                  </a:lnTo>
                  <a:lnTo>
                    <a:pt x="1473" y="7"/>
                  </a:lnTo>
                  <a:lnTo>
                    <a:pt x="1481" y="11"/>
                  </a:lnTo>
                  <a:lnTo>
                    <a:pt x="1488" y="15"/>
                  </a:lnTo>
                  <a:lnTo>
                    <a:pt x="1495" y="20"/>
                  </a:lnTo>
                  <a:lnTo>
                    <a:pt x="1501" y="26"/>
                  </a:lnTo>
                  <a:lnTo>
                    <a:pt x="1507" y="33"/>
                  </a:lnTo>
                  <a:lnTo>
                    <a:pt x="1513" y="40"/>
                  </a:lnTo>
                  <a:lnTo>
                    <a:pt x="1517" y="47"/>
                  </a:lnTo>
                  <a:lnTo>
                    <a:pt x="1521" y="55"/>
                  </a:lnTo>
                  <a:lnTo>
                    <a:pt x="1524" y="63"/>
                  </a:lnTo>
                  <a:lnTo>
                    <a:pt x="1526" y="71"/>
                  </a:lnTo>
                  <a:lnTo>
                    <a:pt x="1527" y="80"/>
                  </a:lnTo>
                  <a:lnTo>
                    <a:pt x="1528" y="89"/>
                  </a:lnTo>
                  <a:lnTo>
                    <a:pt x="1524" y="4406"/>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36" name="Freeform 22"/>
            <p:cNvSpPr>
              <a:spLocks/>
            </p:cNvSpPr>
            <p:nvPr userDrawn="1"/>
          </p:nvSpPr>
          <p:spPr bwMode="auto">
            <a:xfrm>
              <a:off x="8418513" y="6142038"/>
              <a:ext cx="25400" cy="46037"/>
            </a:xfrm>
            <a:custGeom>
              <a:avLst/>
              <a:gdLst>
                <a:gd name="T0" fmla="*/ 23111 w 1021"/>
                <a:gd name="T1" fmla="*/ 419 h 1870"/>
                <a:gd name="T2" fmla="*/ 23086 w 1021"/>
                <a:gd name="T3" fmla="*/ 0 h 1870"/>
                <a:gd name="T4" fmla="*/ 20076 w 1021"/>
                <a:gd name="T5" fmla="*/ 98 h 1870"/>
                <a:gd name="T6" fmla="*/ 17091 w 1021"/>
                <a:gd name="T7" fmla="*/ 320 h 1870"/>
                <a:gd name="T8" fmla="*/ 14130 w 1021"/>
                <a:gd name="T9" fmla="*/ 640 h 1870"/>
                <a:gd name="T10" fmla="*/ 11220 w 1021"/>
                <a:gd name="T11" fmla="*/ 1083 h 1870"/>
                <a:gd name="T12" fmla="*/ 8334 w 1021"/>
                <a:gd name="T13" fmla="*/ 1600 h 1870"/>
                <a:gd name="T14" fmla="*/ 5523 w 1021"/>
                <a:gd name="T15" fmla="*/ 2265 h 1870"/>
                <a:gd name="T16" fmla="*/ 2737 w 1021"/>
                <a:gd name="T17" fmla="*/ 3053 h 1870"/>
                <a:gd name="T18" fmla="*/ 0 w 1021"/>
                <a:gd name="T19" fmla="*/ 3914 h 1870"/>
                <a:gd name="T20" fmla="*/ 2538 w 1021"/>
                <a:gd name="T21" fmla="*/ 21000 h 1870"/>
                <a:gd name="T22" fmla="*/ 3234 w 1021"/>
                <a:gd name="T23" fmla="*/ 24299 h 1870"/>
                <a:gd name="T24" fmla="*/ 4055 w 1021"/>
                <a:gd name="T25" fmla="*/ 27351 h 1870"/>
                <a:gd name="T26" fmla="*/ 5025 w 1021"/>
                <a:gd name="T27" fmla="*/ 30133 h 1870"/>
                <a:gd name="T28" fmla="*/ 6045 w 1021"/>
                <a:gd name="T29" fmla="*/ 32694 h 1870"/>
                <a:gd name="T30" fmla="*/ 7140 w 1021"/>
                <a:gd name="T31" fmla="*/ 35008 h 1870"/>
                <a:gd name="T32" fmla="*/ 8309 w 1021"/>
                <a:gd name="T33" fmla="*/ 37076 h 1870"/>
                <a:gd name="T34" fmla="*/ 9453 w 1021"/>
                <a:gd name="T35" fmla="*/ 38922 h 1870"/>
                <a:gd name="T36" fmla="*/ 10623 w 1021"/>
                <a:gd name="T37" fmla="*/ 40522 h 1870"/>
                <a:gd name="T38" fmla="*/ 11742 w 1021"/>
                <a:gd name="T39" fmla="*/ 41950 h 1870"/>
                <a:gd name="T40" fmla="*/ 12812 w 1021"/>
                <a:gd name="T41" fmla="*/ 43107 h 1870"/>
                <a:gd name="T42" fmla="*/ 13832 w 1021"/>
                <a:gd name="T43" fmla="*/ 44117 h 1870"/>
                <a:gd name="T44" fmla="*/ 14728 w 1021"/>
                <a:gd name="T45" fmla="*/ 44880 h 1870"/>
                <a:gd name="T46" fmla="*/ 15474 w 1021"/>
                <a:gd name="T47" fmla="*/ 45446 h 1870"/>
                <a:gd name="T48" fmla="*/ 16096 w 1021"/>
                <a:gd name="T49" fmla="*/ 45815 h 1870"/>
                <a:gd name="T50" fmla="*/ 16544 w 1021"/>
                <a:gd name="T51" fmla="*/ 46012 h 1870"/>
                <a:gd name="T52" fmla="*/ 16892 w 1021"/>
                <a:gd name="T53" fmla="*/ 46012 h 1870"/>
                <a:gd name="T54" fmla="*/ 17315 w 1021"/>
                <a:gd name="T55" fmla="*/ 45840 h 1870"/>
                <a:gd name="T56" fmla="*/ 17862 w 1021"/>
                <a:gd name="T57" fmla="*/ 45495 h 1870"/>
                <a:gd name="T58" fmla="*/ 18534 w 1021"/>
                <a:gd name="T59" fmla="*/ 44954 h 1870"/>
                <a:gd name="T60" fmla="*/ 19255 w 1021"/>
                <a:gd name="T61" fmla="*/ 44215 h 1870"/>
                <a:gd name="T62" fmla="*/ 20076 w 1021"/>
                <a:gd name="T63" fmla="*/ 43255 h 1870"/>
                <a:gd name="T64" fmla="*/ 20897 w 1021"/>
                <a:gd name="T65" fmla="*/ 42098 h 1870"/>
                <a:gd name="T66" fmla="*/ 21743 w 1021"/>
                <a:gd name="T67" fmla="*/ 40719 h 1870"/>
                <a:gd name="T68" fmla="*/ 22539 w 1021"/>
                <a:gd name="T69" fmla="*/ 39070 h 1870"/>
                <a:gd name="T70" fmla="*/ 23335 w 1021"/>
                <a:gd name="T71" fmla="*/ 37125 h 1870"/>
                <a:gd name="T72" fmla="*/ 24032 w 1021"/>
                <a:gd name="T73" fmla="*/ 34934 h 1870"/>
                <a:gd name="T74" fmla="*/ 24604 w 1021"/>
                <a:gd name="T75" fmla="*/ 32447 h 1870"/>
                <a:gd name="T76" fmla="*/ 24952 w 1021"/>
                <a:gd name="T77" fmla="*/ 30379 h 1870"/>
                <a:gd name="T78" fmla="*/ 25126 w 1021"/>
                <a:gd name="T79" fmla="*/ 28952 h 1870"/>
                <a:gd name="T80" fmla="*/ 25276 w 1021"/>
                <a:gd name="T81" fmla="*/ 27425 h 1870"/>
                <a:gd name="T82" fmla="*/ 25375 w 1021"/>
                <a:gd name="T83" fmla="*/ 25825 h 1870"/>
                <a:gd name="T84" fmla="*/ 25400 w 1021"/>
                <a:gd name="T85" fmla="*/ 24151 h 1870"/>
                <a:gd name="T86" fmla="*/ 25375 w 1021"/>
                <a:gd name="T87" fmla="*/ 22428 h 1870"/>
                <a:gd name="T88" fmla="*/ 25300 w 1021"/>
                <a:gd name="T89" fmla="*/ 20606 h 1870"/>
                <a:gd name="T90" fmla="*/ 25151 w 1021"/>
                <a:gd name="T91" fmla="*/ 18735 h 18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1" h="1870">
                  <a:moveTo>
                    <a:pt x="1008" y="720"/>
                  </a:moveTo>
                  <a:lnTo>
                    <a:pt x="929" y="17"/>
                  </a:lnTo>
                  <a:lnTo>
                    <a:pt x="928" y="8"/>
                  </a:lnTo>
                  <a:lnTo>
                    <a:pt x="928" y="0"/>
                  </a:lnTo>
                  <a:lnTo>
                    <a:pt x="867" y="2"/>
                  </a:lnTo>
                  <a:lnTo>
                    <a:pt x="807" y="4"/>
                  </a:lnTo>
                  <a:lnTo>
                    <a:pt x="746" y="8"/>
                  </a:lnTo>
                  <a:lnTo>
                    <a:pt x="687" y="13"/>
                  </a:lnTo>
                  <a:lnTo>
                    <a:pt x="627" y="19"/>
                  </a:lnTo>
                  <a:lnTo>
                    <a:pt x="568" y="26"/>
                  </a:lnTo>
                  <a:lnTo>
                    <a:pt x="509" y="34"/>
                  </a:lnTo>
                  <a:lnTo>
                    <a:pt x="451" y="44"/>
                  </a:lnTo>
                  <a:lnTo>
                    <a:pt x="392" y="54"/>
                  </a:lnTo>
                  <a:lnTo>
                    <a:pt x="335" y="65"/>
                  </a:lnTo>
                  <a:lnTo>
                    <a:pt x="278" y="78"/>
                  </a:lnTo>
                  <a:lnTo>
                    <a:pt x="222" y="92"/>
                  </a:lnTo>
                  <a:lnTo>
                    <a:pt x="165" y="108"/>
                  </a:lnTo>
                  <a:lnTo>
                    <a:pt x="110" y="124"/>
                  </a:lnTo>
                  <a:lnTo>
                    <a:pt x="55" y="141"/>
                  </a:lnTo>
                  <a:lnTo>
                    <a:pt x="0" y="159"/>
                  </a:lnTo>
                  <a:lnTo>
                    <a:pt x="90" y="782"/>
                  </a:lnTo>
                  <a:lnTo>
                    <a:pt x="102" y="853"/>
                  </a:lnTo>
                  <a:lnTo>
                    <a:pt x="115" y="922"/>
                  </a:lnTo>
                  <a:lnTo>
                    <a:pt x="130" y="987"/>
                  </a:lnTo>
                  <a:lnTo>
                    <a:pt x="146" y="1051"/>
                  </a:lnTo>
                  <a:lnTo>
                    <a:pt x="163" y="1111"/>
                  </a:lnTo>
                  <a:lnTo>
                    <a:pt x="182" y="1169"/>
                  </a:lnTo>
                  <a:lnTo>
                    <a:pt x="202" y="1224"/>
                  </a:lnTo>
                  <a:lnTo>
                    <a:pt x="222" y="1278"/>
                  </a:lnTo>
                  <a:lnTo>
                    <a:pt x="243" y="1328"/>
                  </a:lnTo>
                  <a:lnTo>
                    <a:pt x="265" y="1376"/>
                  </a:lnTo>
                  <a:lnTo>
                    <a:pt x="287" y="1422"/>
                  </a:lnTo>
                  <a:lnTo>
                    <a:pt x="311" y="1465"/>
                  </a:lnTo>
                  <a:lnTo>
                    <a:pt x="334" y="1506"/>
                  </a:lnTo>
                  <a:lnTo>
                    <a:pt x="357" y="1545"/>
                  </a:lnTo>
                  <a:lnTo>
                    <a:pt x="380" y="1581"/>
                  </a:lnTo>
                  <a:lnTo>
                    <a:pt x="403" y="1615"/>
                  </a:lnTo>
                  <a:lnTo>
                    <a:pt x="427" y="1646"/>
                  </a:lnTo>
                  <a:lnTo>
                    <a:pt x="450" y="1677"/>
                  </a:lnTo>
                  <a:lnTo>
                    <a:pt x="472" y="1704"/>
                  </a:lnTo>
                  <a:lnTo>
                    <a:pt x="494" y="1729"/>
                  </a:lnTo>
                  <a:lnTo>
                    <a:pt x="515" y="1751"/>
                  </a:lnTo>
                  <a:lnTo>
                    <a:pt x="535" y="1772"/>
                  </a:lnTo>
                  <a:lnTo>
                    <a:pt x="556" y="1792"/>
                  </a:lnTo>
                  <a:lnTo>
                    <a:pt x="574" y="1808"/>
                  </a:lnTo>
                  <a:lnTo>
                    <a:pt x="592" y="1823"/>
                  </a:lnTo>
                  <a:lnTo>
                    <a:pt x="608" y="1835"/>
                  </a:lnTo>
                  <a:lnTo>
                    <a:pt x="622" y="1846"/>
                  </a:lnTo>
                  <a:lnTo>
                    <a:pt x="636" y="1854"/>
                  </a:lnTo>
                  <a:lnTo>
                    <a:pt x="647" y="1861"/>
                  </a:lnTo>
                  <a:lnTo>
                    <a:pt x="657" y="1866"/>
                  </a:lnTo>
                  <a:lnTo>
                    <a:pt x="665" y="1869"/>
                  </a:lnTo>
                  <a:lnTo>
                    <a:pt x="672" y="1870"/>
                  </a:lnTo>
                  <a:lnTo>
                    <a:pt x="679" y="1869"/>
                  </a:lnTo>
                  <a:lnTo>
                    <a:pt x="687" y="1867"/>
                  </a:lnTo>
                  <a:lnTo>
                    <a:pt x="696" y="1862"/>
                  </a:lnTo>
                  <a:lnTo>
                    <a:pt x="706" y="1856"/>
                  </a:lnTo>
                  <a:lnTo>
                    <a:pt x="718" y="1848"/>
                  </a:lnTo>
                  <a:lnTo>
                    <a:pt x="731" y="1838"/>
                  </a:lnTo>
                  <a:lnTo>
                    <a:pt x="745" y="1826"/>
                  </a:lnTo>
                  <a:lnTo>
                    <a:pt x="759" y="1812"/>
                  </a:lnTo>
                  <a:lnTo>
                    <a:pt x="774" y="1796"/>
                  </a:lnTo>
                  <a:lnTo>
                    <a:pt x="790" y="1777"/>
                  </a:lnTo>
                  <a:lnTo>
                    <a:pt x="807" y="1757"/>
                  </a:lnTo>
                  <a:lnTo>
                    <a:pt x="824" y="1735"/>
                  </a:lnTo>
                  <a:lnTo>
                    <a:pt x="840" y="1710"/>
                  </a:lnTo>
                  <a:lnTo>
                    <a:pt x="857" y="1683"/>
                  </a:lnTo>
                  <a:lnTo>
                    <a:pt x="874" y="1654"/>
                  </a:lnTo>
                  <a:lnTo>
                    <a:pt x="890" y="1622"/>
                  </a:lnTo>
                  <a:lnTo>
                    <a:pt x="906" y="1587"/>
                  </a:lnTo>
                  <a:lnTo>
                    <a:pt x="923" y="1549"/>
                  </a:lnTo>
                  <a:lnTo>
                    <a:pt x="938" y="1508"/>
                  </a:lnTo>
                  <a:lnTo>
                    <a:pt x="952" y="1465"/>
                  </a:lnTo>
                  <a:lnTo>
                    <a:pt x="966" y="1419"/>
                  </a:lnTo>
                  <a:lnTo>
                    <a:pt x="978" y="1369"/>
                  </a:lnTo>
                  <a:lnTo>
                    <a:pt x="989" y="1318"/>
                  </a:lnTo>
                  <a:lnTo>
                    <a:pt x="999" y="1263"/>
                  </a:lnTo>
                  <a:lnTo>
                    <a:pt x="1003" y="1234"/>
                  </a:lnTo>
                  <a:lnTo>
                    <a:pt x="1007" y="1206"/>
                  </a:lnTo>
                  <a:lnTo>
                    <a:pt x="1010" y="1176"/>
                  </a:lnTo>
                  <a:lnTo>
                    <a:pt x="1013" y="1146"/>
                  </a:lnTo>
                  <a:lnTo>
                    <a:pt x="1016" y="1114"/>
                  </a:lnTo>
                  <a:lnTo>
                    <a:pt x="1018" y="1082"/>
                  </a:lnTo>
                  <a:lnTo>
                    <a:pt x="1020" y="1049"/>
                  </a:lnTo>
                  <a:lnTo>
                    <a:pt x="1021" y="1016"/>
                  </a:lnTo>
                  <a:lnTo>
                    <a:pt x="1021" y="981"/>
                  </a:lnTo>
                  <a:lnTo>
                    <a:pt x="1021" y="946"/>
                  </a:lnTo>
                  <a:lnTo>
                    <a:pt x="1020" y="911"/>
                  </a:lnTo>
                  <a:lnTo>
                    <a:pt x="1019" y="874"/>
                  </a:lnTo>
                  <a:lnTo>
                    <a:pt x="1017" y="837"/>
                  </a:lnTo>
                  <a:lnTo>
                    <a:pt x="1015" y="799"/>
                  </a:lnTo>
                  <a:lnTo>
                    <a:pt x="1011" y="761"/>
                  </a:lnTo>
                  <a:lnTo>
                    <a:pt x="1008" y="720"/>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37" name="Freeform 23"/>
            <p:cNvSpPr>
              <a:spLocks/>
            </p:cNvSpPr>
            <p:nvPr userDrawn="1"/>
          </p:nvSpPr>
          <p:spPr bwMode="auto">
            <a:xfrm>
              <a:off x="8372475" y="6184900"/>
              <a:ext cx="15875" cy="30163"/>
            </a:xfrm>
            <a:custGeom>
              <a:avLst/>
              <a:gdLst>
                <a:gd name="T0" fmla="*/ 3950 w 635"/>
                <a:gd name="T1" fmla="*/ 22473 h 1267"/>
                <a:gd name="T2" fmla="*/ 5100 w 635"/>
                <a:gd name="T3" fmla="*/ 24164 h 1267"/>
                <a:gd name="T4" fmla="*/ 6275 w 635"/>
                <a:gd name="T5" fmla="*/ 25568 h 1267"/>
                <a:gd name="T6" fmla="*/ 7375 w 635"/>
                <a:gd name="T7" fmla="*/ 26782 h 1267"/>
                <a:gd name="T8" fmla="*/ 8425 w 635"/>
                <a:gd name="T9" fmla="*/ 27735 h 1267"/>
                <a:gd name="T10" fmla="*/ 9450 w 635"/>
                <a:gd name="T11" fmla="*/ 28520 h 1267"/>
                <a:gd name="T12" fmla="*/ 10425 w 635"/>
                <a:gd name="T13" fmla="*/ 29116 h 1267"/>
                <a:gd name="T14" fmla="*/ 11300 w 635"/>
                <a:gd name="T15" fmla="*/ 29592 h 1267"/>
                <a:gd name="T16" fmla="*/ 12125 w 635"/>
                <a:gd name="T17" fmla="*/ 29901 h 1267"/>
                <a:gd name="T18" fmla="*/ 12925 w 635"/>
                <a:gd name="T19" fmla="*/ 30092 h 1267"/>
                <a:gd name="T20" fmla="*/ 13600 w 635"/>
                <a:gd name="T21" fmla="*/ 30163 h 1267"/>
                <a:gd name="T22" fmla="*/ 14175 w 635"/>
                <a:gd name="T23" fmla="*/ 30163 h 1267"/>
                <a:gd name="T24" fmla="*/ 14675 w 635"/>
                <a:gd name="T25" fmla="*/ 30092 h 1267"/>
                <a:gd name="T26" fmla="*/ 15100 w 635"/>
                <a:gd name="T27" fmla="*/ 29949 h 1267"/>
                <a:gd name="T28" fmla="*/ 15400 w 635"/>
                <a:gd name="T29" fmla="*/ 29806 h 1267"/>
                <a:gd name="T30" fmla="*/ 15625 w 635"/>
                <a:gd name="T31" fmla="*/ 29639 h 1267"/>
                <a:gd name="T32" fmla="*/ 15725 w 635"/>
                <a:gd name="T33" fmla="*/ 29425 h 1267"/>
                <a:gd name="T34" fmla="*/ 15800 w 635"/>
                <a:gd name="T35" fmla="*/ 29044 h 1267"/>
                <a:gd name="T36" fmla="*/ 15875 w 635"/>
                <a:gd name="T37" fmla="*/ 28068 h 1267"/>
                <a:gd name="T38" fmla="*/ 15850 w 635"/>
                <a:gd name="T39" fmla="*/ 26116 h 1267"/>
                <a:gd name="T40" fmla="*/ 15675 w 635"/>
                <a:gd name="T41" fmla="*/ 24235 h 1267"/>
                <a:gd name="T42" fmla="*/ 15475 w 635"/>
                <a:gd name="T43" fmla="*/ 22783 h 1267"/>
                <a:gd name="T44" fmla="*/ 15175 w 635"/>
                <a:gd name="T45" fmla="*/ 21212 h 1267"/>
                <a:gd name="T46" fmla="*/ 14825 w 635"/>
                <a:gd name="T47" fmla="*/ 19498 h 1267"/>
                <a:gd name="T48" fmla="*/ 14350 w 635"/>
                <a:gd name="T49" fmla="*/ 17736 h 1267"/>
                <a:gd name="T50" fmla="*/ 13775 w 635"/>
                <a:gd name="T51" fmla="*/ 15831 h 1267"/>
                <a:gd name="T52" fmla="*/ 13075 w 635"/>
                <a:gd name="T53" fmla="*/ 13879 h 1267"/>
                <a:gd name="T54" fmla="*/ 12225 w 635"/>
                <a:gd name="T55" fmla="*/ 11880 h 1267"/>
                <a:gd name="T56" fmla="*/ 11275 w 635"/>
                <a:gd name="T57" fmla="*/ 9832 h 1267"/>
                <a:gd name="T58" fmla="*/ 10150 w 635"/>
                <a:gd name="T59" fmla="*/ 7761 h 1267"/>
                <a:gd name="T60" fmla="*/ 5275 w 635"/>
                <a:gd name="T61" fmla="*/ 0 h 1267"/>
                <a:gd name="T62" fmla="*/ 4475 w 635"/>
                <a:gd name="T63" fmla="*/ 1881 h 1267"/>
                <a:gd name="T64" fmla="*/ 3700 w 635"/>
                <a:gd name="T65" fmla="*/ 3809 h 1267"/>
                <a:gd name="T66" fmla="*/ 3000 w 635"/>
                <a:gd name="T67" fmla="*/ 5761 h 1267"/>
                <a:gd name="T68" fmla="*/ 2300 w 635"/>
                <a:gd name="T69" fmla="*/ 7785 h 1267"/>
                <a:gd name="T70" fmla="*/ 1075 w 635"/>
                <a:gd name="T71" fmla="*/ 11880 h 1267"/>
                <a:gd name="T72" fmla="*/ 0 w 635"/>
                <a:gd name="T73" fmla="*/ 16093 h 1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5" h="1267">
                  <a:moveTo>
                    <a:pt x="134" y="905"/>
                  </a:moveTo>
                  <a:lnTo>
                    <a:pt x="158" y="944"/>
                  </a:lnTo>
                  <a:lnTo>
                    <a:pt x="181" y="981"/>
                  </a:lnTo>
                  <a:lnTo>
                    <a:pt x="204" y="1015"/>
                  </a:lnTo>
                  <a:lnTo>
                    <a:pt x="227" y="1046"/>
                  </a:lnTo>
                  <a:lnTo>
                    <a:pt x="251" y="1074"/>
                  </a:lnTo>
                  <a:lnTo>
                    <a:pt x="273" y="1100"/>
                  </a:lnTo>
                  <a:lnTo>
                    <a:pt x="295" y="1125"/>
                  </a:lnTo>
                  <a:lnTo>
                    <a:pt x="316" y="1146"/>
                  </a:lnTo>
                  <a:lnTo>
                    <a:pt x="337" y="1165"/>
                  </a:lnTo>
                  <a:lnTo>
                    <a:pt x="358" y="1183"/>
                  </a:lnTo>
                  <a:lnTo>
                    <a:pt x="378" y="1198"/>
                  </a:lnTo>
                  <a:lnTo>
                    <a:pt x="398" y="1212"/>
                  </a:lnTo>
                  <a:lnTo>
                    <a:pt x="417" y="1223"/>
                  </a:lnTo>
                  <a:lnTo>
                    <a:pt x="435" y="1234"/>
                  </a:lnTo>
                  <a:lnTo>
                    <a:pt x="452" y="1243"/>
                  </a:lnTo>
                  <a:lnTo>
                    <a:pt x="469" y="1250"/>
                  </a:lnTo>
                  <a:lnTo>
                    <a:pt x="485" y="1256"/>
                  </a:lnTo>
                  <a:lnTo>
                    <a:pt x="502" y="1260"/>
                  </a:lnTo>
                  <a:lnTo>
                    <a:pt x="517" y="1264"/>
                  </a:lnTo>
                  <a:lnTo>
                    <a:pt x="531" y="1266"/>
                  </a:lnTo>
                  <a:lnTo>
                    <a:pt x="544" y="1267"/>
                  </a:lnTo>
                  <a:lnTo>
                    <a:pt x="556" y="1267"/>
                  </a:lnTo>
                  <a:lnTo>
                    <a:pt x="567" y="1267"/>
                  </a:lnTo>
                  <a:lnTo>
                    <a:pt x="578" y="1265"/>
                  </a:lnTo>
                  <a:lnTo>
                    <a:pt x="587" y="1264"/>
                  </a:lnTo>
                  <a:lnTo>
                    <a:pt x="596" y="1261"/>
                  </a:lnTo>
                  <a:lnTo>
                    <a:pt x="604" y="1258"/>
                  </a:lnTo>
                  <a:lnTo>
                    <a:pt x="610" y="1255"/>
                  </a:lnTo>
                  <a:lnTo>
                    <a:pt x="616" y="1252"/>
                  </a:lnTo>
                  <a:lnTo>
                    <a:pt x="621" y="1248"/>
                  </a:lnTo>
                  <a:lnTo>
                    <a:pt x="625" y="1245"/>
                  </a:lnTo>
                  <a:lnTo>
                    <a:pt x="627" y="1241"/>
                  </a:lnTo>
                  <a:lnTo>
                    <a:pt x="629" y="1236"/>
                  </a:lnTo>
                  <a:lnTo>
                    <a:pt x="630" y="1229"/>
                  </a:lnTo>
                  <a:lnTo>
                    <a:pt x="632" y="1220"/>
                  </a:lnTo>
                  <a:lnTo>
                    <a:pt x="633" y="1208"/>
                  </a:lnTo>
                  <a:lnTo>
                    <a:pt x="635" y="1179"/>
                  </a:lnTo>
                  <a:lnTo>
                    <a:pt x="635" y="1143"/>
                  </a:lnTo>
                  <a:lnTo>
                    <a:pt x="634" y="1097"/>
                  </a:lnTo>
                  <a:lnTo>
                    <a:pt x="630" y="1046"/>
                  </a:lnTo>
                  <a:lnTo>
                    <a:pt x="627" y="1018"/>
                  </a:lnTo>
                  <a:lnTo>
                    <a:pt x="624" y="988"/>
                  </a:lnTo>
                  <a:lnTo>
                    <a:pt x="619" y="957"/>
                  </a:lnTo>
                  <a:lnTo>
                    <a:pt x="613" y="924"/>
                  </a:lnTo>
                  <a:lnTo>
                    <a:pt x="607" y="891"/>
                  </a:lnTo>
                  <a:lnTo>
                    <a:pt x="601" y="856"/>
                  </a:lnTo>
                  <a:lnTo>
                    <a:pt x="593" y="819"/>
                  </a:lnTo>
                  <a:lnTo>
                    <a:pt x="584" y="782"/>
                  </a:lnTo>
                  <a:lnTo>
                    <a:pt x="574" y="745"/>
                  </a:lnTo>
                  <a:lnTo>
                    <a:pt x="563" y="705"/>
                  </a:lnTo>
                  <a:lnTo>
                    <a:pt x="551" y="665"/>
                  </a:lnTo>
                  <a:lnTo>
                    <a:pt x="538" y="625"/>
                  </a:lnTo>
                  <a:lnTo>
                    <a:pt x="523" y="583"/>
                  </a:lnTo>
                  <a:lnTo>
                    <a:pt x="507" y="541"/>
                  </a:lnTo>
                  <a:lnTo>
                    <a:pt x="489" y="499"/>
                  </a:lnTo>
                  <a:lnTo>
                    <a:pt x="471" y="457"/>
                  </a:lnTo>
                  <a:lnTo>
                    <a:pt x="451" y="413"/>
                  </a:lnTo>
                  <a:lnTo>
                    <a:pt x="429" y="369"/>
                  </a:lnTo>
                  <a:lnTo>
                    <a:pt x="406" y="326"/>
                  </a:lnTo>
                  <a:lnTo>
                    <a:pt x="381" y="281"/>
                  </a:lnTo>
                  <a:lnTo>
                    <a:pt x="211" y="0"/>
                  </a:lnTo>
                  <a:lnTo>
                    <a:pt x="195" y="39"/>
                  </a:lnTo>
                  <a:lnTo>
                    <a:pt x="179" y="79"/>
                  </a:lnTo>
                  <a:lnTo>
                    <a:pt x="163" y="119"/>
                  </a:lnTo>
                  <a:lnTo>
                    <a:pt x="148" y="160"/>
                  </a:lnTo>
                  <a:lnTo>
                    <a:pt x="134" y="201"/>
                  </a:lnTo>
                  <a:lnTo>
                    <a:pt x="120" y="242"/>
                  </a:lnTo>
                  <a:lnTo>
                    <a:pt x="105" y="284"/>
                  </a:lnTo>
                  <a:lnTo>
                    <a:pt x="92" y="327"/>
                  </a:lnTo>
                  <a:lnTo>
                    <a:pt x="66" y="412"/>
                  </a:lnTo>
                  <a:lnTo>
                    <a:pt x="43" y="499"/>
                  </a:lnTo>
                  <a:lnTo>
                    <a:pt x="21" y="587"/>
                  </a:lnTo>
                  <a:lnTo>
                    <a:pt x="0" y="676"/>
                  </a:lnTo>
                  <a:lnTo>
                    <a:pt x="134" y="905"/>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38" name="Freeform 24"/>
            <p:cNvSpPr>
              <a:spLocks/>
            </p:cNvSpPr>
            <p:nvPr userDrawn="1"/>
          </p:nvSpPr>
          <p:spPr bwMode="auto">
            <a:xfrm>
              <a:off x="8386763" y="6154738"/>
              <a:ext cx="20637" cy="41275"/>
            </a:xfrm>
            <a:custGeom>
              <a:avLst/>
              <a:gdLst>
                <a:gd name="T0" fmla="*/ 12973 w 824"/>
                <a:gd name="T1" fmla="*/ 0 h 1610"/>
                <a:gd name="T2" fmla="*/ 11145 w 824"/>
                <a:gd name="T3" fmla="*/ 1487 h 1610"/>
                <a:gd name="T4" fmla="*/ 9367 w 824"/>
                <a:gd name="T5" fmla="*/ 3025 h 1610"/>
                <a:gd name="T6" fmla="*/ 7664 w 824"/>
                <a:gd name="T7" fmla="*/ 4589 h 1610"/>
                <a:gd name="T8" fmla="*/ 6011 w 824"/>
                <a:gd name="T9" fmla="*/ 6255 h 1610"/>
                <a:gd name="T10" fmla="*/ 4433 w 824"/>
                <a:gd name="T11" fmla="*/ 7947 h 1610"/>
                <a:gd name="T12" fmla="*/ 2905 w 824"/>
                <a:gd name="T13" fmla="*/ 9716 h 1610"/>
                <a:gd name="T14" fmla="*/ 1428 w 824"/>
                <a:gd name="T15" fmla="*/ 11536 h 1610"/>
                <a:gd name="T16" fmla="*/ 0 w 824"/>
                <a:gd name="T17" fmla="*/ 13382 h 1610"/>
                <a:gd name="T18" fmla="*/ 4408 w 824"/>
                <a:gd name="T19" fmla="*/ 25432 h 1610"/>
                <a:gd name="T20" fmla="*/ 5510 w 824"/>
                <a:gd name="T21" fmla="*/ 28021 h 1610"/>
                <a:gd name="T22" fmla="*/ 6662 w 824"/>
                <a:gd name="T23" fmla="*/ 30354 h 1610"/>
                <a:gd name="T24" fmla="*/ 7839 w 824"/>
                <a:gd name="T25" fmla="*/ 32405 h 1610"/>
                <a:gd name="T26" fmla="*/ 8991 w 824"/>
                <a:gd name="T27" fmla="*/ 34174 h 1610"/>
                <a:gd name="T28" fmla="*/ 10168 w 824"/>
                <a:gd name="T29" fmla="*/ 35737 h 1610"/>
                <a:gd name="T30" fmla="*/ 11320 w 824"/>
                <a:gd name="T31" fmla="*/ 37045 h 1610"/>
                <a:gd name="T32" fmla="*/ 12422 w 824"/>
                <a:gd name="T33" fmla="*/ 38173 h 1610"/>
                <a:gd name="T34" fmla="*/ 13474 w 824"/>
                <a:gd name="T35" fmla="*/ 39070 h 1610"/>
                <a:gd name="T36" fmla="*/ 14501 w 824"/>
                <a:gd name="T37" fmla="*/ 39814 h 1610"/>
                <a:gd name="T38" fmla="*/ 15428 w 824"/>
                <a:gd name="T39" fmla="*/ 40378 h 1610"/>
                <a:gd name="T40" fmla="*/ 16229 w 824"/>
                <a:gd name="T41" fmla="*/ 40788 h 1610"/>
                <a:gd name="T42" fmla="*/ 16980 w 824"/>
                <a:gd name="T43" fmla="*/ 41070 h 1610"/>
                <a:gd name="T44" fmla="*/ 17582 w 824"/>
                <a:gd name="T45" fmla="*/ 41224 h 1610"/>
                <a:gd name="T46" fmla="*/ 18032 w 824"/>
                <a:gd name="T47" fmla="*/ 41275 h 1610"/>
                <a:gd name="T48" fmla="*/ 18358 w 824"/>
                <a:gd name="T49" fmla="*/ 41249 h 1610"/>
                <a:gd name="T50" fmla="*/ 18558 w 824"/>
                <a:gd name="T51" fmla="*/ 41121 h 1610"/>
                <a:gd name="T52" fmla="*/ 18784 w 824"/>
                <a:gd name="T53" fmla="*/ 40788 h 1610"/>
                <a:gd name="T54" fmla="*/ 19059 w 824"/>
                <a:gd name="T55" fmla="*/ 40198 h 1610"/>
                <a:gd name="T56" fmla="*/ 19360 w 824"/>
                <a:gd name="T57" fmla="*/ 39404 h 1610"/>
                <a:gd name="T58" fmla="*/ 19660 w 824"/>
                <a:gd name="T59" fmla="*/ 38404 h 1610"/>
                <a:gd name="T60" fmla="*/ 19936 w 824"/>
                <a:gd name="T61" fmla="*/ 37173 h 1610"/>
                <a:gd name="T62" fmla="*/ 20211 w 824"/>
                <a:gd name="T63" fmla="*/ 35763 h 1610"/>
                <a:gd name="T64" fmla="*/ 20437 w 824"/>
                <a:gd name="T65" fmla="*/ 34122 h 1610"/>
                <a:gd name="T66" fmla="*/ 20562 w 824"/>
                <a:gd name="T67" fmla="*/ 32302 h 1610"/>
                <a:gd name="T68" fmla="*/ 20637 w 824"/>
                <a:gd name="T69" fmla="*/ 30226 h 1610"/>
                <a:gd name="T70" fmla="*/ 20587 w 824"/>
                <a:gd name="T71" fmla="*/ 27944 h 1610"/>
                <a:gd name="T72" fmla="*/ 20387 w 824"/>
                <a:gd name="T73" fmla="*/ 25534 h 1610"/>
                <a:gd name="T74" fmla="*/ 20061 w 824"/>
                <a:gd name="T75" fmla="*/ 22919 h 1610"/>
                <a:gd name="T76" fmla="*/ 19535 w 824"/>
                <a:gd name="T77" fmla="*/ 20125 h 1610"/>
                <a:gd name="T78" fmla="*/ 18859 w 824"/>
                <a:gd name="T79" fmla="*/ 17202 h 1610"/>
                <a:gd name="T80" fmla="*/ 17957 w 824"/>
                <a:gd name="T81" fmla="*/ 14126 h 16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4" h="1610">
                  <a:moveTo>
                    <a:pt x="696" y="490"/>
                  </a:moveTo>
                  <a:lnTo>
                    <a:pt x="518" y="0"/>
                  </a:lnTo>
                  <a:lnTo>
                    <a:pt x="481" y="28"/>
                  </a:lnTo>
                  <a:lnTo>
                    <a:pt x="445" y="58"/>
                  </a:lnTo>
                  <a:lnTo>
                    <a:pt x="409" y="88"/>
                  </a:lnTo>
                  <a:lnTo>
                    <a:pt x="374" y="118"/>
                  </a:lnTo>
                  <a:lnTo>
                    <a:pt x="340" y="148"/>
                  </a:lnTo>
                  <a:lnTo>
                    <a:pt x="306" y="179"/>
                  </a:lnTo>
                  <a:lnTo>
                    <a:pt x="272" y="212"/>
                  </a:lnTo>
                  <a:lnTo>
                    <a:pt x="240" y="244"/>
                  </a:lnTo>
                  <a:lnTo>
                    <a:pt x="208" y="277"/>
                  </a:lnTo>
                  <a:lnTo>
                    <a:pt x="177" y="310"/>
                  </a:lnTo>
                  <a:lnTo>
                    <a:pt x="146" y="345"/>
                  </a:lnTo>
                  <a:lnTo>
                    <a:pt x="116" y="379"/>
                  </a:lnTo>
                  <a:lnTo>
                    <a:pt x="86" y="414"/>
                  </a:lnTo>
                  <a:lnTo>
                    <a:pt x="57" y="450"/>
                  </a:lnTo>
                  <a:lnTo>
                    <a:pt x="28" y="486"/>
                  </a:lnTo>
                  <a:lnTo>
                    <a:pt x="0" y="522"/>
                  </a:lnTo>
                  <a:lnTo>
                    <a:pt x="153" y="936"/>
                  </a:lnTo>
                  <a:lnTo>
                    <a:pt x="176" y="992"/>
                  </a:lnTo>
                  <a:lnTo>
                    <a:pt x="198" y="1044"/>
                  </a:lnTo>
                  <a:lnTo>
                    <a:pt x="220" y="1093"/>
                  </a:lnTo>
                  <a:lnTo>
                    <a:pt x="243" y="1140"/>
                  </a:lnTo>
                  <a:lnTo>
                    <a:pt x="266" y="1184"/>
                  </a:lnTo>
                  <a:lnTo>
                    <a:pt x="289" y="1224"/>
                  </a:lnTo>
                  <a:lnTo>
                    <a:pt x="313" y="1264"/>
                  </a:lnTo>
                  <a:lnTo>
                    <a:pt x="336" y="1300"/>
                  </a:lnTo>
                  <a:lnTo>
                    <a:pt x="359" y="1333"/>
                  </a:lnTo>
                  <a:lnTo>
                    <a:pt x="383" y="1365"/>
                  </a:lnTo>
                  <a:lnTo>
                    <a:pt x="406" y="1394"/>
                  </a:lnTo>
                  <a:lnTo>
                    <a:pt x="430" y="1421"/>
                  </a:lnTo>
                  <a:lnTo>
                    <a:pt x="452" y="1445"/>
                  </a:lnTo>
                  <a:lnTo>
                    <a:pt x="475" y="1467"/>
                  </a:lnTo>
                  <a:lnTo>
                    <a:pt x="496" y="1489"/>
                  </a:lnTo>
                  <a:lnTo>
                    <a:pt x="518" y="1508"/>
                  </a:lnTo>
                  <a:lnTo>
                    <a:pt x="538" y="1524"/>
                  </a:lnTo>
                  <a:lnTo>
                    <a:pt x="560" y="1539"/>
                  </a:lnTo>
                  <a:lnTo>
                    <a:pt x="579" y="1553"/>
                  </a:lnTo>
                  <a:lnTo>
                    <a:pt x="598" y="1565"/>
                  </a:lnTo>
                  <a:lnTo>
                    <a:pt x="616" y="1575"/>
                  </a:lnTo>
                  <a:lnTo>
                    <a:pt x="633" y="1583"/>
                  </a:lnTo>
                  <a:lnTo>
                    <a:pt x="648" y="1591"/>
                  </a:lnTo>
                  <a:lnTo>
                    <a:pt x="663" y="1597"/>
                  </a:lnTo>
                  <a:lnTo>
                    <a:pt x="678" y="1602"/>
                  </a:lnTo>
                  <a:lnTo>
                    <a:pt x="691" y="1606"/>
                  </a:lnTo>
                  <a:lnTo>
                    <a:pt x="702" y="1608"/>
                  </a:lnTo>
                  <a:lnTo>
                    <a:pt x="712" y="1610"/>
                  </a:lnTo>
                  <a:lnTo>
                    <a:pt x="720" y="1610"/>
                  </a:lnTo>
                  <a:lnTo>
                    <a:pt x="727" y="1610"/>
                  </a:lnTo>
                  <a:lnTo>
                    <a:pt x="733" y="1609"/>
                  </a:lnTo>
                  <a:lnTo>
                    <a:pt x="737" y="1608"/>
                  </a:lnTo>
                  <a:lnTo>
                    <a:pt x="741" y="1604"/>
                  </a:lnTo>
                  <a:lnTo>
                    <a:pt x="745" y="1598"/>
                  </a:lnTo>
                  <a:lnTo>
                    <a:pt x="750" y="1591"/>
                  </a:lnTo>
                  <a:lnTo>
                    <a:pt x="755" y="1580"/>
                  </a:lnTo>
                  <a:lnTo>
                    <a:pt x="761" y="1568"/>
                  </a:lnTo>
                  <a:lnTo>
                    <a:pt x="767" y="1554"/>
                  </a:lnTo>
                  <a:lnTo>
                    <a:pt x="773" y="1537"/>
                  </a:lnTo>
                  <a:lnTo>
                    <a:pt x="779" y="1519"/>
                  </a:lnTo>
                  <a:lnTo>
                    <a:pt x="785" y="1498"/>
                  </a:lnTo>
                  <a:lnTo>
                    <a:pt x="790" y="1475"/>
                  </a:lnTo>
                  <a:lnTo>
                    <a:pt x="796" y="1450"/>
                  </a:lnTo>
                  <a:lnTo>
                    <a:pt x="802" y="1423"/>
                  </a:lnTo>
                  <a:lnTo>
                    <a:pt x="807" y="1395"/>
                  </a:lnTo>
                  <a:lnTo>
                    <a:pt x="812" y="1364"/>
                  </a:lnTo>
                  <a:lnTo>
                    <a:pt x="816" y="1331"/>
                  </a:lnTo>
                  <a:lnTo>
                    <a:pt x="819" y="1297"/>
                  </a:lnTo>
                  <a:lnTo>
                    <a:pt x="821" y="1260"/>
                  </a:lnTo>
                  <a:lnTo>
                    <a:pt x="823" y="1220"/>
                  </a:lnTo>
                  <a:lnTo>
                    <a:pt x="824" y="1179"/>
                  </a:lnTo>
                  <a:lnTo>
                    <a:pt x="823" y="1136"/>
                  </a:lnTo>
                  <a:lnTo>
                    <a:pt x="822" y="1090"/>
                  </a:lnTo>
                  <a:lnTo>
                    <a:pt x="818" y="1044"/>
                  </a:lnTo>
                  <a:lnTo>
                    <a:pt x="814" y="996"/>
                  </a:lnTo>
                  <a:lnTo>
                    <a:pt x="808" y="945"/>
                  </a:lnTo>
                  <a:lnTo>
                    <a:pt x="801" y="894"/>
                  </a:lnTo>
                  <a:lnTo>
                    <a:pt x="791" y="841"/>
                  </a:lnTo>
                  <a:lnTo>
                    <a:pt x="780" y="785"/>
                  </a:lnTo>
                  <a:lnTo>
                    <a:pt x="767" y="729"/>
                  </a:lnTo>
                  <a:lnTo>
                    <a:pt x="753" y="671"/>
                  </a:lnTo>
                  <a:lnTo>
                    <a:pt x="736" y="612"/>
                  </a:lnTo>
                  <a:lnTo>
                    <a:pt x="717" y="551"/>
                  </a:lnTo>
                  <a:lnTo>
                    <a:pt x="696" y="490"/>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39" name="Freeform 25"/>
            <p:cNvSpPr>
              <a:spLocks/>
            </p:cNvSpPr>
            <p:nvPr userDrawn="1"/>
          </p:nvSpPr>
          <p:spPr bwMode="auto">
            <a:xfrm>
              <a:off x="8369300" y="6218238"/>
              <a:ext cx="12700" cy="25400"/>
            </a:xfrm>
            <a:custGeom>
              <a:avLst/>
              <a:gdLst>
                <a:gd name="T0" fmla="*/ 12700 w 471"/>
                <a:gd name="T1" fmla="*/ 22999 h 984"/>
                <a:gd name="T2" fmla="*/ 12511 w 471"/>
                <a:gd name="T3" fmla="*/ 21760 h 984"/>
                <a:gd name="T4" fmla="*/ 12080 w 471"/>
                <a:gd name="T5" fmla="*/ 19773 h 984"/>
                <a:gd name="T6" fmla="*/ 11325 w 471"/>
                <a:gd name="T7" fmla="*/ 17295 h 984"/>
                <a:gd name="T8" fmla="*/ 10570 w 471"/>
                <a:gd name="T9" fmla="*/ 15152 h 984"/>
                <a:gd name="T10" fmla="*/ 9950 w 471"/>
                <a:gd name="T11" fmla="*/ 13629 h 984"/>
                <a:gd name="T12" fmla="*/ 9222 w 471"/>
                <a:gd name="T13" fmla="*/ 12055 h 984"/>
                <a:gd name="T14" fmla="*/ 8440 w 471"/>
                <a:gd name="T15" fmla="*/ 10454 h 984"/>
                <a:gd name="T16" fmla="*/ 7550 w 471"/>
                <a:gd name="T17" fmla="*/ 8828 h 984"/>
                <a:gd name="T18" fmla="*/ 6552 w 471"/>
                <a:gd name="T19" fmla="*/ 7253 h 984"/>
                <a:gd name="T20" fmla="*/ 5447 w 471"/>
                <a:gd name="T21" fmla="*/ 5653 h 984"/>
                <a:gd name="T22" fmla="*/ 4233 w 471"/>
                <a:gd name="T23" fmla="*/ 4130 h 984"/>
                <a:gd name="T24" fmla="*/ 431 w 471"/>
                <a:gd name="T25" fmla="*/ 0 h 984"/>
                <a:gd name="T26" fmla="*/ 162 w 471"/>
                <a:gd name="T27" fmla="*/ 4388 h 984"/>
                <a:gd name="T28" fmla="*/ 27 w 471"/>
                <a:gd name="T29" fmla="*/ 8854 h 984"/>
                <a:gd name="T30" fmla="*/ 0 w 471"/>
                <a:gd name="T31" fmla="*/ 13449 h 984"/>
                <a:gd name="T32" fmla="*/ 81 w 471"/>
                <a:gd name="T33" fmla="*/ 18095 h 984"/>
                <a:gd name="T34" fmla="*/ 3155 w 471"/>
                <a:gd name="T35" fmla="*/ 21631 h 984"/>
                <a:gd name="T36" fmla="*/ 4341 w 471"/>
                <a:gd name="T37" fmla="*/ 22767 h 984"/>
                <a:gd name="T38" fmla="*/ 5420 w 471"/>
                <a:gd name="T39" fmla="*/ 23722 h 984"/>
                <a:gd name="T40" fmla="*/ 6471 w 471"/>
                <a:gd name="T41" fmla="*/ 24393 h 984"/>
                <a:gd name="T42" fmla="*/ 7415 w 471"/>
                <a:gd name="T43" fmla="*/ 24910 h 984"/>
                <a:gd name="T44" fmla="*/ 8278 w 471"/>
                <a:gd name="T45" fmla="*/ 25219 h 984"/>
                <a:gd name="T46" fmla="*/ 9060 w 471"/>
                <a:gd name="T47" fmla="*/ 25374 h 984"/>
                <a:gd name="T48" fmla="*/ 9788 w 471"/>
                <a:gd name="T49" fmla="*/ 25400 h 984"/>
                <a:gd name="T50" fmla="*/ 10435 w 471"/>
                <a:gd name="T51" fmla="*/ 25323 h 984"/>
                <a:gd name="T52" fmla="*/ 10974 w 471"/>
                <a:gd name="T53" fmla="*/ 25168 h 984"/>
                <a:gd name="T54" fmla="*/ 11460 w 471"/>
                <a:gd name="T55" fmla="*/ 24935 h 984"/>
                <a:gd name="T56" fmla="*/ 11864 w 471"/>
                <a:gd name="T57" fmla="*/ 24651 h 984"/>
                <a:gd name="T58" fmla="*/ 12188 w 471"/>
                <a:gd name="T59" fmla="*/ 24342 h 984"/>
                <a:gd name="T60" fmla="*/ 12430 w 471"/>
                <a:gd name="T61" fmla="*/ 24006 h 984"/>
                <a:gd name="T62" fmla="*/ 12592 w 471"/>
                <a:gd name="T63" fmla="*/ 23722 h 984"/>
                <a:gd name="T64" fmla="*/ 12700 w 471"/>
                <a:gd name="T65" fmla="*/ 23464 h 9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1" h="984">
                  <a:moveTo>
                    <a:pt x="471" y="904"/>
                  </a:moveTo>
                  <a:lnTo>
                    <a:pt x="471" y="891"/>
                  </a:lnTo>
                  <a:lnTo>
                    <a:pt x="469" y="871"/>
                  </a:lnTo>
                  <a:lnTo>
                    <a:pt x="464" y="843"/>
                  </a:lnTo>
                  <a:lnTo>
                    <a:pt x="457" y="808"/>
                  </a:lnTo>
                  <a:lnTo>
                    <a:pt x="448" y="766"/>
                  </a:lnTo>
                  <a:lnTo>
                    <a:pt x="435" y="721"/>
                  </a:lnTo>
                  <a:lnTo>
                    <a:pt x="420" y="670"/>
                  </a:lnTo>
                  <a:lnTo>
                    <a:pt x="402" y="615"/>
                  </a:lnTo>
                  <a:lnTo>
                    <a:pt x="392" y="587"/>
                  </a:lnTo>
                  <a:lnTo>
                    <a:pt x="381" y="558"/>
                  </a:lnTo>
                  <a:lnTo>
                    <a:pt x="369" y="528"/>
                  </a:lnTo>
                  <a:lnTo>
                    <a:pt x="356" y="497"/>
                  </a:lnTo>
                  <a:lnTo>
                    <a:pt x="342" y="467"/>
                  </a:lnTo>
                  <a:lnTo>
                    <a:pt x="328" y="436"/>
                  </a:lnTo>
                  <a:lnTo>
                    <a:pt x="313" y="405"/>
                  </a:lnTo>
                  <a:lnTo>
                    <a:pt x="297" y="373"/>
                  </a:lnTo>
                  <a:lnTo>
                    <a:pt x="280" y="342"/>
                  </a:lnTo>
                  <a:lnTo>
                    <a:pt x="262" y="311"/>
                  </a:lnTo>
                  <a:lnTo>
                    <a:pt x="243" y="281"/>
                  </a:lnTo>
                  <a:lnTo>
                    <a:pt x="222" y="250"/>
                  </a:lnTo>
                  <a:lnTo>
                    <a:pt x="202" y="219"/>
                  </a:lnTo>
                  <a:lnTo>
                    <a:pt x="180" y="190"/>
                  </a:lnTo>
                  <a:lnTo>
                    <a:pt x="157" y="160"/>
                  </a:lnTo>
                  <a:lnTo>
                    <a:pt x="133" y="132"/>
                  </a:lnTo>
                  <a:lnTo>
                    <a:pt x="16" y="0"/>
                  </a:lnTo>
                  <a:lnTo>
                    <a:pt x="11" y="84"/>
                  </a:lnTo>
                  <a:lnTo>
                    <a:pt x="6" y="170"/>
                  </a:lnTo>
                  <a:lnTo>
                    <a:pt x="3" y="257"/>
                  </a:lnTo>
                  <a:lnTo>
                    <a:pt x="1" y="343"/>
                  </a:lnTo>
                  <a:lnTo>
                    <a:pt x="0" y="432"/>
                  </a:lnTo>
                  <a:lnTo>
                    <a:pt x="0" y="521"/>
                  </a:lnTo>
                  <a:lnTo>
                    <a:pt x="1" y="611"/>
                  </a:lnTo>
                  <a:lnTo>
                    <a:pt x="3" y="701"/>
                  </a:lnTo>
                  <a:lnTo>
                    <a:pt x="94" y="812"/>
                  </a:lnTo>
                  <a:lnTo>
                    <a:pt x="117" y="838"/>
                  </a:lnTo>
                  <a:lnTo>
                    <a:pt x="139" y="861"/>
                  </a:lnTo>
                  <a:lnTo>
                    <a:pt x="161" y="882"/>
                  </a:lnTo>
                  <a:lnTo>
                    <a:pt x="181" y="902"/>
                  </a:lnTo>
                  <a:lnTo>
                    <a:pt x="201" y="919"/>
                  </a:lnTo>
                  <a:lnTo>
                    <a:pt x="220" y="933"/>
                  </a:lnTo>
                  <a:lnTo>
                    <a:pt x="240" y="945"/>
                  </a:lnTo>
                  <a:lnTo>
                    <a:pt x="258" y="956"/>
                  </a:lnTo>
                  <a:lnTo>
                    <a:pt x="275" y="965"/>
                  </a:lnTo>
                  <a:lnTo>
                    <a:pt x="291" y="971"/>
                  </a:lnTo>
                  <a:lnTo>
                    <a:pt x="307" y="977"/>
                  </a:lnTo>
                  <a:lnTo>
                    <a:pt x="322" y="981"/>
                  </a:lnTo>
                  <a:lnTo>
                    <a:pt x="336" y="983"/>
                  </a:lnTo>
                  <a:lnTo>
                    <a:pt x="349" y="984"/>
                  </a:lnTo>
                  <a:lnTo>
                    <a:pt x="363" y="984"/>
                  </a:lnTo>
                  <a:lnTo>
                    <a:pt x="375" y="983"/>
                  </a:lnTo>
                  <a:lnTo>
                    <a:pt x="387" y="981"/>
                  </a:lnTo>
                  <a:lnTo>
                    <a:pt x="397" y="979"/>
                  </a:lnTo>
                  <a:lnTo>
                    <a:pt x="407" y="975"/>
                  </a:lnTo>
                  <a:lnTo>
                    <a:pt x="416" y="971"/>
                  </a:lnTo>
                  <a:lnTo>
                    <a:pt x="425" y="966"/>
                  </a:lnTo>
                  <a:lnTo>
                    <a:pt x="433" y="960"/>
                  </a:lnTo>
                  <a:lnTo>
                    <a:pt x="440" y="955"/>
                  </a:lnTo>
                  <a:lnTo>
                    <a:pt x="446" y="949"/>
                  </a:lnTo>
                  <a:lnTo>
                    <a:pt x="452" y="943"/>
                  </a:lnTo>
                  <a:lnTo>
                    <a:pt x="457" y="936"/>
                  </a:lnTo>
                  <a:lnTo>
                    <a:pt x="461" y="930"/>
                  </a:lnTo>
                  <a:lnTo>
                    <a:pt x="464" y="924"/>
                  </a:lnTo>
                  <a:lnTo>
                    <a:pt x="467" y="919"/>
                  </a:lnTo>
                  <a:lnTo>
                    <a:pt x="469" y="913"/>
                  </a:lnTo>
                  <a:lnTo>
                    <a:pt x="471" y="909"/>
                  </a:lnTo>
                  <a:lnTo>
                    <a:pt x="471" y="904"/>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40" name="Freeform 26"/>
            <p:cNvSpPr>
              <a:spLocks/>
            </p:cNvSpPr>
            <p:nvPr userDrawn="1"/>
          </p:nvSpPr>
          <p:spPr bwMode="auto">
            <a:xfrm>
              <a:off x="8556625" y="6434139"/>
              <a:ext cx="44450" cy="34925"/>
            </a:xfrm>
            <a:custGeom>
              <a:avLst/>
              <a:gdLst>
                <a:gd name="T0" fmla="*/ 44297 w 1741"/>
                <a:gd name="T1" fmla="*/ 31089 h 1384"/>
                <a:gd name="T2" fmla="*/ 31301 w 1741"/>
                <a:gd name="T3" fmla="*/ 17891 h 1384"/>
                <a:gd name="T4" fmla="*/ 28314 w 1741"/>
                <a:gd name="T5" fmla="*/ 15015 h 1384"/>
                <a:gd name="T6" fmla="*/ 25404 w 1741"/>
                <a:gd name="T7" fmla="*/ 12466 h 1384"/>
                <a:gd name="T8" fmla="*/ 22570 w 1741"/>
                <a:gd name="T9" fmla="*/ 10170 h 1384"/>
                <a:gd name="T10" fmla="*/ 19812 w 1741"/>
                <a:gd name="T11" fmla="*/ 8201 h 1384"/>
                <a:gd name="T12" fmla="*/ 17157 w 1741"/>
                <a:gd name="T13" fmla="*/ 6435 h 1384"/>
                <a:gd name="T14" fmla="*/ 14655 w 1741"/>
                <a:gd name="T15" fmla="*/ 4971 h 1384"/>
                <a:gd name="T16" fmla="*/ 12281 w 1741"/>
                <a:gd name="T17" fmla="*/ 3735 h 1384"/>
                <a:gd name="T18" fmla="*/ 10110 w 1741"/>
                <a:gd name="T19" fmla="*/ 2675 h 1384"/>
                <a:gd name="T20" fmla="*/ 8170 w 1741"/>
                <a:gd name="T21" fmla="*/ 1867 h 1384"/>
                <a:gd name="T22" fmla="*/ 6434 w 1741"/>
                <a:gd name="T23" fmla="*/ 1211 h 1384"/>
                <a:gd name="T24" fmla="*/ 4851 w 1741"/>
                <a:gd name="T25" fmla="*/ 707 h 1384"/>
                <a:gd name="T26" fmla="*/ 3523 w 1741"/>
                <a:gd name="T27" fmla="*/ 328 h 1384"/>
                <a:gd name="T28" fmla="*/ 2400 w 1741"/>
                <a:gd name="T29" fmla="*/ 101 h 1384"/>
                <a:gd name="T30" fmla="*/ 1557 w 1741"/>
                <a:gd name="T31" fmla="*/ 0 h 1384"/>
                <a:gd name="T32" fmla="*/ 945 w 1741"/>
                <a:gd name="T33" fmla="*/ 0 h 1384"/>
                <a:gd name="T34" fmla="*/ 638 w 1741"/>
                <a:gd name="T35" fmla="*/ 76 h 1384"/>
                <a:gd name="T36" fmla="*/ 434 w 1741"/>
                <a:gd name="T37" fmla="*/ 278 h 1384"/>
                <a:gd name="T38" fmla="*/ 255 w 1741"/>
                <a:gd name="T39" fmla="*/ 707 h 1384"/>
                <a:gd name="T40" fmla="*/ 102 w 1741"/>
                <a:gd name="T41" fmla="*/ 1287 h 1384"/>
                <a:gd name="T42" fmla="*/ 26 w 1741"/>
                <a:gd name="T43" fmla="*/ 2069 h 1384"/>
                <a:gd name="T44" fmla="*/ 0 w 1741"/>
                <a:gd name="T45" fmla="*/ 3028 h 1384"/>
                <a:gd name="T46" fmla="*/ 102 w 1741"/>
                <a:gd name="T47" fmla="*/ 4214 h 1384"/>
                <a:gd name="T48" fmla="*/ 332 w 1741"/>
                <a:gd name="T49" fmla="*/ 5526 h 1384"/>
                <a:gd name="T50" fmla="*/ 715 w 1741"/>
                <a:gd name="T51" fmla="*/ 7041 h 1384"/>
                <a:gd name="T52" fmla="*/ 1277 w 1741"/>
                <a:gd name="T53" fmla="*/ 8681 h 1384"/>
                <a:gd name="T54" fmla="*/ 2017 w 1741"/>
                <a:gd name="T55" fmla="*/ 10523 h 1384"/>
                <a:gd name="T56" fmla="*/ 3013 w 1741"/>
                <a:gd name="T57" fmla="*/ 12491 h 1384"/>
                <a:gd name="T58" fmla="*/ 4238 w 1741"/>
                <a:gd name="T59" fmla="*/ 14636 h 1384"/>
                <a:gd name="T60" fmla="*/ 5693 w 1741"/>
                <a:gd name="T61" fmla="*/ 16933 h 1384"/>
                <a:gd name="T62" fmla="*/ 7481 w 1741"/>
                <a:gd name="T63" fmla="*/ 19330 h 1384"/>
                <a:gd name="T64" fmla="*/ 9574 w 1741"/>
                <a:gd name="T65" fmla="*/ 21879 h 1384"/>
                <a:gd name="T66" fmla="*/ 11974 w 1741"/>
                <a:gd name="T67" fmla="*/ 24553 h 1384"/>
                <a:gd name="T68" fmla="*/ 23310 w 1741"/>
                <a:gd name="T69" fmla="*/ 34824 h 1384"/>
                <a:gd name="T70" fmla="*/ 26323 w 1741"/>
                <a:gd name="T71" fmla="*/ 34597 h 1384"/>
                <a:gd name="T72" fmla="*/ 29335 w 1741"/>
                <a:gd name="T73" fmla="*/ 34319 h 1384"/>
                <a:gd name="T74" fmla="*/ 32348 w 1741"/>
                <a:gd name="T75" fmla="*/ 33991 h 1384"/>
                <a:gd name="T76" fmla="*/ 35208 w 1741"/>
                <a:gd name="T77" fmla="*/ 33613 h 1384"/>
                <a:gd name="T78" fmla="*/ 37863 w 1741"/>
                <a:gd name="T79" fmla="*/ 33108 h 1384"/>
                <a:gd name="T80" fmla="*/ 40518 w 1741"/>
                <a:gd name="T81" fmla="*/ 32477 h 1384"/>
                <a:gd name="T82" fmla="*/ 43148 w 1741"/>
                <a:gd name="T83" fmla="*/ 31695 h 1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1" h="1384">
                  <a:moveTo>
                    <a:pt x="1741" y="1238"/>
                  </a:moveTo>
                  <a:lnTo>
                    <a:pt x="1735" y="1232"/>
                  </a:lnTo>
                  <a:lnTo>
                    <a:pt x="1732" y="1227"/>
                  </a:lnTo>
                  <a:lnTo>
                    <a:pt x="1226" y="709"/>
                  </a:lnTo>
                  <a:lnTo>
                    <a:pt x="1168" y="650"/>
                  </a:lnTo>
                  <a:lnTo>
                    <a:pt x="1109" y="595"/>
                  </a:lnTo>
                  <a:lnTo>
                    <a:pt x="1052" y="544"/>
                  </a:lnTo>
                  <a:lnTo>
                    <a:pt x="995" y="494"/>
                  </a:lnTo>
                  <a:lnTo>
                    <a:pt x="939" y="447"/>
                  </a:lnTo>
                  <a:lnTo>
                    <a:pt x="884" y="403"/>
                  </a:lnTo>
                  <a:lnTo>
                    <a:pt x="829" y="363"/>
                  </a:lnTo>
                  <a:lnTo>
                    <a:pt x="776" y="325"/>
                  </a:lnTo>
                  <a:lnTo>
                    <a:pt x="723" y="289"/>
                  </a:lnTo>
                  <a:lnTo>
                    <a:pt x="672" y="255"/>
                  </a:lnTo>
                  <a:lnTo>
                    <a:pt x="622" y="225"/>
                  </a:lnTo>
                  <a:lnTo>
                    <a:pt x="574" y="197"/>
                  </a:lnTo>
                  <a:lnTo>
                    <a:pt x="527" y="171"/>
                  </a:lnTo>
                  <a:lnTo>
                    <a:pt x="481" y="148"/>
                  </a:lnTo>
                  <a:lnTo>
                    <a:pt x="438" y="125"/>
                  </a:lnTo>
                  <a:lnTo>
                    <a:pt x="396" y="106"/>
                  </a:lnTo>
                  <a:lnTo>
                    <a:pt x="357" y="89"/>
                  </a:lnTo>
                  <a:lnTo>
                    <a:pt x="320" y="74"/>
                  </a:lnTo>
                  <a:lnTo>
                    <a:pt x="285" y="60"/>
                  </a:lnTo>
                  <a:lnTo>
                    <a:pt x="252" y="48"/>
                  </a:lnTo>
                  <a:lnTo>
                    <a:pt x="220" y="37"/>
                  </a:lnTo>
                  <a:lnTo>
                    <a:pt x="190" y="28"/>
                  </a:lnTo>
                  <a:lnTo>
                    <a:pt x="163" y="21"/>
                  </a:lnTo>
                  <a:lnTo>
                    <a:pt x="138" y="13"/>
                  </a:lnTo>
                  <a:lnTo>
                    <a:pt x="116" y="8"/>
                  </a:lnTo>
                  <a:lnTo>
                    <a:pt x="94" y="4"/>
                  </a:lnTo>
                  <a:lnTo>
                    <a:pt x="76" y="2"/>
                  </a:lnTo>
                  <a:lnTo>
                    <a:pt x="61" y="0"/>
                  </a:lnTo>
                  <a:lnTo>
                    <a:pt x="48" y="0"/>
                  </a:lnTo>
                  <a:lnTo>
                    <a:pt x="37" y="0"/>
                  </a:lnTo>
                  <a:lnTo>
                    <a:pt x="30" y="1"/>
                  </a:lnTo>
                  <a:lnTo>
                    <a:pt x="25" y="3"/>
                  </a:lnTo>
                  <a:lnTo>
                    <a:pt x="21" y="6"/>
                  </a:lnTo>
                  <a:lnTo>
                    <a:pt x="17" y="11"/>
                  </a:lnTo>
                  <a:lnTo>
                    <a:pt x="13" y="19"/>
                  </a:lnTo>
                  <a:lnTo>
                    <a:pt x="10" y="28"/>
                  </a:lnTo>
                  <a:lnTo>
                    <a:pt x="6" y="38"/>
                  </a:lnTo>
                  <a:lnTo>
                    <a:pt x="4" y="51"/>
                  </a:lnTo>
                  <a:lnTo>
                    <a:pt x="2" y="66"/>
                  </a:lnTo>
                  <a:lnTo>
                    <a:pt x="1" y="82"/>
                  </a:lnTo>
                  <a:lnTo>
                    <a:pt x="0" y="100"/>
                  </a:lnTo>
                  <a:lnTo>
                    <a:pt x="0" y="120"/>
                  </a:lnTo>
                  <a:lnTo>
                    <a:pt x="2" y="142"/>
                  </a:lnTo>
                  <a:lnTo>
                    <a:pt x="4" y="167"/>
                  </a:lnTo>
                  <a:lnTo>
                    <a:pt x="8" y="192"/>
                  </a:lnTo>
                  <a:lnTo>
                    <a:pt x="13" y="219"/>
                  </a:lnTo>
                  <a:lnTo>
                    <a:pt x="20" y="248"/>
                  </a:lnTo>
                  <a:lnTo>
                    <a:pt x="28" y="279"/>
                  </a:lnTo>
                  <a:lnTo>
                    <a:pt x="38" y="311"/>
                  </a:lnTo>
                  <a:lnTo>
                    <a:pt x="50" y="344"/>
                  </a:lnTo>
                  <a:lnTo>
                    <a:pt x="64" y="379"/>
                  </a:lnTo>
                  <a:lnTo>
                    <a:pt x="79" y="417"/>
                  </a:lnTo>
                  <a:lnTo>
                    <a:pt x="97" y="455"/>
                  </a:lnTo>
                  <a:lnTo>
                    <a:pt x="118" y="495"/>
                  </a:lnTo>
                  <a:lnTo>
                    <a:pt x="141" y="536"/>
                  </a:lnTo>
                  <a:lnTo>
                    <a:pt x="166" y="580"/>
                  </a:lnTo>
                  <a:lnTo>
                    <a:pt x="193" y="624"/>
                  </a:lnTo>
                  <a:lnTo>
                    <a:pt x="223" y="671"/>
                  </a:lnTo>
                  <a:lnTo>
                    <a:pt x="257" y="717"/>
                  </a:lnTo>
                  <a:lnTo>
                    <a:pt x="293" y="766"/>
                  </a:lnTo>
                  <a:lnTo>
                    <a:pt x="332" y="816"/>
                  </a:lnTo>
                  <a:lnTo>
                    <a:pt x="375" y="867"/>
                  </a:lnTo>
                  <a:lnTo>
                    <a:pt x="420" y="919"/>
                  </a:lnTo>
                  <a:lnTo>
                    <a:pt x="469" y="973"/>
                  </a:lnTo>
                  <a:lnTo>
                    <a:pt x="854" y="1384"/>
                  </a:lnTo>
                  <a:lnTo>
                    <a:pt x="913" y="1380"/>
                  </a:lnTo>
                  <a:lnTo>
                    <a:pt x="971" y="1376"/>
                  </a:lnTo>
                  <a:lnTo>
                    <a:pt x="1031" y="1371"/>
                  </a:lnTo>
                  <a:lnTo>
                    <a:pt x="1089" y="1366"/>
                  </a:lnTo>
                  <a:lnTo>
                    <a:pt x="1149" y="1360"/>
                  </a:lnTo>
                  <a:lnTo>
                    <a:pt x="1207" y="1354"/>
                  </a:lnTo>
                  <a:lnTo>
                    <a:pt x="1267" y="1347"/>
                  </a:lnTo>
                  <a:lnTo>
                    <a:pt x="1325" y="1339"/>
                  </a:lnTo>
                  <a:lnTo>
                    <a:pt x="1379" y="1332"/>
                  </a:lnTo>
                  <a:lnTo>
                    <a:pt x="1431" y="1323"/>
                  </a:lnTo>
                  <a:lnTo>
                    <a:pt x="1483" y="1312"/>
                  </a:lnTo>
                  <a:lnTo>
                    <a:pt x="1536" y="1300"/>
                  </a:lnTo>
                  <a:lnTo>
                    <a:pt x="1587" y="1287"/>
                  </a:lnTo>
                  <a:lnTo>
                    <a:pt x="1639" y="1272"/>
                  </a:lnTo>
                  <a:lnTo>
                    <a:pt x="1690" y="1256"/>
                  </a:lnTo>
                  <a:lnTo>
                    <a:pt x="1741" y="1238"/>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41" name="Freeform 27"/>
            <p:cNvSpPr>
              <a:spLocks/>
            </p:cNvSpPr>
            <p:nvPr userDrawn="1"/>
          </p:nvSpPr>
          <p:spPr bwMode="auto">
            <a:xfrm>
              <a:off x="8580438" y="6408739"/>
              <a:ext cx="53975" cy="42862"/>
            </a:xfrm>
            <a:custGeom>
              <a:avLst/>
              <a:gdLst>
                <a:gd name="T0" fmla="*/ 35064 w 2192"/>
                <a:gd name="T1" fmla="*/ 9912 h 1760"/>
                <a:gd name="T2" fmla="*/ 32971 w 2192"/>
                <a:gd name="T3" fmla="*/ 8621 h 1760"/>
                <a:gd name="T4" fmla="*/ 30977 w 2192"/>
                <a:gd name="T5" fmla="*/ 7476 h 1760"/>
                <a:gd name="T6" fmla="*/ 28982 w 2192"/>
                <a:gd name="T7" fmla="*/ 6381 h 1760"/>
                <a:gd name="T8" fmla="*/ 27111 w 2192"/>
                <a:gd name="T9" fmla="*/ 5431 h 1760"/>
                <a:gd name="T10" fmla="*/ 25239 w 2192"/>
                <a:gd name="T11" fmla="*/ 4554 h 1760"/>
                <a:gd name="T12" fmla="*/ 23466 w 2192"/>
                <a:gd name="T13" fmla="*/ 3750 h 1760"/>
                <a:gd name="T14" fmla="*/ 21743 w 2192"/>
                <a:gd name="T15" fmla="*/ 3069 h 1760"/>
                <a:gd name="T16" fmla="*/ 20068 w 2192"/>
                <a:gd name="T17" fmla="*/ 2460 h 1760"/>
                <a:gd name="T18" fmla="*/ 18492 w 2192"/>
                <a:gd name="T19" fmla="*/ 1924 h 1760"/>
                <a:gd name="T20" fmla="*/ 16941 w 2192"/>
                <a:gd name="T21" fmla="*/ 1486 h 1760"/>
                <a:gd name="T22" fmla="*/ 15488 w 2192"/>
                <a:gd name="T23" fmla="*/ 1096 h 1760"/>
                <a:gd name="T24" fmla="*/ 14060 w 2192"/>
                <a:gd name="T25" fmla="*/ 779 h 1760"/>
                <a:gd name="T26" fmla="*/ 11475 w 2192"/>
                <a:gd name="T27" fmla="*/ 317 h 1760"/>
                <a:gd name="T28" fmla="*/ 9135 w 2192"/>
                <a:gd name="T29" fmla="*/ 73 h 1760"/>
                <a:gd name="T30" fmla="*/ 7116 w 2192"/>
                <a:gd name="T31" fmla="*/ 0 h 1760"/>
                <a:gd name="T32" fmla="*/ 5368 w 2192"/>
                <a:gd name="T33" fmla="*/ 73 h 1760"/>
                <a:gd name="T34" fmla="*/ 3841 w 2192"/>
                <a:gd name="T35" fmla="*/ 244 h 1760"/>
                <a:gd name="T36" fmla="*/ 2585 w 2192"/>
                <a:gd name="T37" fmla="*/ 511 h 1760"/>
                <a:gd name="T38" fmla="*/ 1527 w 2192"/>
                <a:gd name="T39" fmla="*/ 828 h 1760"/>
                <a:gd name="T40" fmla="*/ 788 w 2192"/>
                <a:gd name="T41" fmla="*/ 1169 h 1760"/>
                <a:gd name="T42" fmla="*/ 271 w 2192"/>
                <a:gd name="T43" fmla="*/ 1486 h 1760"/>
                <a:gd name="T44" fmla="*/ 49 w 2192"/>
                <a:gd name="T45" fmla="*/ 1753 h 1760"/>
                <a:gd name="T46" fmla="*/ 0 w 2192"/>
                <a:gd name="T47" fmla="*/ 2143 h 1760"/>
                <a:gd name="T48" fmla="*/ 49 w 2192"/>
                <a:gd name="T49" fmla="*/ 2801 h 1760"/>
                <a:gd name="T50" fmla="*/ 246 w 2192"/>
                <a:gd name="T51" fmla="*/ 3726 h 1760"/>
                <a:gd name="T52" fmla="*/ 591 w 2192"/>
                <a:gd name="T53" fmla="*/ 4919 h 1760"/>
                <a:gd name="T54" fmla="*/ 1108 w 2192"/>
                <a:gd name="T55" fmla="*/ 6308 h 1760"/>
                <a:gd name="T56" fmla="*/ 1798 w 2192"/>
                <a:gd name="T57" fmla="*/ 7915 h 1760"/>
                <a:gd name="T58" fmla="*/ 2709 w 2192"/>
                <a:gd name="T59" fmla="*/ 9693 h 1760"/>
                <a:gd name="T60" fmla="*/ 3817 w 2192"/>
                <a:gd name="T61" fmla="*/ 11665 h 1760"/>
                <a:gd name="T62" fmla="*/ 5196 w 2192"/>
                <a:gd name="T63" fmla="*/ 13760 h 1760"/>
                <a:gd name="T64" fmla="*/ 6796 w 2192"/>
                <a:gd name="T65" fmla="*/ 15951 h 1760"/>
                <a:gd name="T66" fmla="*/ 8692 w 2192"/>
                <a:gd name="T67" fmla="*/ 18289 h 1760"/>
                <a:gd name="T68" fmla="*/ 10834 w 2192"/>
                <a:gd name="T69" fmla="*/ 20700 h 1760"/>
                <a:gd name="T70" fmla="*/ 13297 w 2192"/>
                <a:gd name="T71" fmla="*/ 23184 h 1760"/>
                <a:gd name="T72" fmla="*/ 16079 w 2192"/>
                <a:gd name="T73" fmla="*/ 25693 h 1760"/>
                <a:gd name="T74" fmla="*/ 19206 w 2192"/>
                <a:gd name="T75" fmla="*/ 28250 h 1760"/>
                <a:gd name="T76" fmla="*/ 22678 w 2192"/>
                <a:gd name="T77" fmla="*/ 30831 h 1760"/>
                <a:gd name="T78" fmla="*/ 39718 w 2192"/>
                <a:gd name="T79" fmla="*/ 42643 h 1760"/>
                <a:gd name="T80" fmla="*/ 41023 w 2192"/>
                <a:gd name="T81" fmla="*/ 41790 h 1760"/>
                <a:gd name="T82" fmla="*/ 43017 w 2192"/>
                <a:gd name="T83" fmla="*/ 39574 h 1760"/>
                <a:gd name="T84" fmla="*/ 44914 w 2192"/>
                <a:gd name="T85" fmla="*/ 37212 h 1760"/>
                <a:gd name="T86" fmla="*/ 46760 w 2192"/>
                <a:gd name="T87" fmla="*/ 34704 h 1760"/>
                <a:gd name="T88" fmla="*/ 48509 w 2192"/>
                <a:gd name="T89" fmla="*/ 32073 h 1760"/>
                <a:gd name="T90" fmla="*/ 50183 w 2192"/>
                <a:gd name="T91" fmla="*/ 29370 h 1760"/>
                <a:gd name="T92" fmla="*/ 51783 w 2192"/>
                <a:gd name="T93" fmla="*/ 26497 h 1760"/>
                <a:gd name="T94" fmla="*/ 53261 w 2192"/>
                <a:gd name="T95" fmla="*/ 23501 h 1760"/>
                <a:gd name="T96" fmla="*/ 53901 w 2192"/>
                <a:gd name="T97" fmla="*/ 21894 h 1760"/>
                <a:gd name="T98" fmla="*/ 53704 w 2192"/>
                <a:gd name="T99" fmla="*/ 21772 h 17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2" h="1760">
                  <a:moveTo>
                    <a:pt x="2178" y="890"/>
                  </a:moveTo>
                  <a:lnTo>
                    <a:pt x="1424" y="407"/>
                  </a:lnTo>
                  <a:lnTo>
                    <a:pt x="1382" y="380"/>
                  </a:lnTo>
                  <a:lnTo>
                    <a:pt x="1339" y="354"/>
                  </a:lnTo>
                  <a:lnTo>
                    <a:pt x="1298" y="330"/>
                  </a:lnTo>
                  <a:lnTo>
                    <a:pt x="1258" y="307"/>
                  </a:lnTo>
                  <a:lnTo>
                    <a:pt x="1218" y="283"/>
                  </a:lnTo>
                  <a:lnTo>
                    <a:pt x="1177" y="262"/>
                  </a:lnTo>
                  <a:lnTo>
                    <a:pt x="1139" y="242"/>
                  </a:lnTo>
                  <a:lnTo>
                    <a:pt x="1101" y="223"/>
                  </a:lnTo>
                  <a:lnTo>
                    <a:pt x="1062" y="204"/>
                  </a:lnTo>
                  <a:lnTo>
                    <a:pt x="1025" y="187"/>
                  </a:lnTo>
                  <a:lnTo>
                    <a:pt x="989" y="171"/>
                  </a:lnTo>
                  <a:lnTo>
                    <a:pt x="953" y="154"/>
                  </a:lnTo>
                  <a:lnTo>
                    <a:pt x="917" y="140"/>
                  </a:lnTo>
                  <a:lnTo>
                    <a:pt x="883" y="126"/>
                  </a:lnTo>
                  <a:lnTo>
                    <a:pt x="849" y="113"/>
                  </a:lnTo>
                  <a:lnTo>
                    <a:pt x="815" y="101"/>
                  </a:lnTo>
                  <a:lnTo>
                    <a:pt x="783" y="90"/>
                  </a:lnTo>
                  <a:lnTo>
                    <a:pt x="751" y="79"/>
                  </a:lnTo>
                  <a:lnTo>
                    <a:pt x="720" y="70"/>
                  </a:lnTo>
                  <a:lnTo>
                    <a:pt x="688" y="61"/>
                  </a:lnTo>
                  <a:lnTo>
                    <a:pt x="658" y="52"/>
                  </a:lnTo>
                  <a:lnTo>
                    <a:pt x="629" y="45"/>
                  </a:lnTo>
                  <a:lnTo>
                    <a:pt x="600" y="38"/>
                  </a:lnTo>
                  <a:lnTo>
                    <a:pt x="571" y="32"/>
                  </a:lnTo>
                  <a:lnTo>
                    <a:pt x="518" y="20"/>
                  </a:lnTo>
                  <a:lnTo>
                    <a:pt x="466" y="13"/>
                  </a:lnTo>
                  <a:lnTo>
                    <a:pt x="417" y="7"/>
                  </a:lnTo>
                  <a:lnTo>
                    <a:pt x="371" y="3"/>
                  </a:lnTo>
                  <a:lnTo>
                    <a:pt x="329" y="1"/>
                  </a:lnTo>
                  <a:lnTo>
                    <a:pt x="289" y="0"/>
                  </a:lnTo>
                  <a:lnTo>
                    <a:pt x="253" y="1"/>
                  </a:lnTo>
                  <a:lnTo>
                    <a:pt x="218" y="3"/>
                  </a:lnTo>
                  <a:lnTo>
                    <a:pt x="185" y="6"/>
                  </a:lnTo>
                  <a:lnTo>
                    <a:pt x="156" y="10"/>
                  </a:lnTo>
                  <a:lnTo>
                    <a:pt x="129" y="15"/>
                  </a:lnTo>
                  <a:lnTo>
                    <a:pt x="105" y="21"/>
                  </a:lnTo>
                  <a:lnTo>
                    <a:pt x="83" y="28"/>
                  </a:lnTo>
                  <a:lnTo>
                    <a:pt x="62" y="34"/>
                  </a:lnTo>
                  <a:lnTo>
                    <a:pt x="46" y="41"/>
                  </a:lnTo>
                  <a:lnTo>
                    <a:pt x="32" y="48"/>
                  </a:lnTo>
                  <a:lnTo>
                    <a:pt x="20" y="54"/>
                  </a:lnTo>
                  <a:lnTo>
                    <a:pt x="11" y="61"/>
                  </a:lnTo>
                  <a:lnTo>
                    <a:pt x="5" y="66"/>
                  </a:lnTo>
                  <a:lnTo>
                    <a:pt x="2" y="72"/>
                  </a:lnTo>
                  <a:lnTo>
                    <a:pt x="0" y="78"/>
                  </a:lnTo>
                  <a:lnTo>
                    <a:pt x="0" y="88"/>
                  </a:lnTo>
                  <a:lnTo>
                    <a:pt x="0" y="100"/>
                  </a:lnTo>
                  <a:lnTo>
                    <a:pt x="2" y="115"/>
                  </a:lnTo>
                  <a:lnTo>
                    <a:pt x="5" y="133"/>
                  </a:lnTo>
                  <a:lnTo>
                    <a:pt x="10" y="153"/>
                  </a:lnTo>
                  <a:lnTo>
                    <a:pt x="16" y="177"/>
                  </a:lnTo>
                  <a:lnTo>
                    <a:pt x="24" y="202"/>
                  </a:lnTo>
                  <a:lnTo>
                    <a:pt x="34" y="230"/>
                  </a:lnTo>
                  <a:lnTo>
                    <a:pt x="45" y="259"/>
                  </a:lnTo>
                  <a:lnTo>
                    <a:pt x="58" y="292"/>
                  </a:lnTo>
                  <a:lnTo>
                    <a:pt x="73" y="325"/>
                  </a:lnTo>
                  <a:lnTo>
                    <a:pt x="91" y="361"/>
                  </a:lnTo>
                  <a:lnTo>
                    <a:pt x="110" y="398"/>
                  </a:lnTo>
                  <a:lnTo>
                    <a:pt x="132" y="438"/>
                  </a:lnTo>
                  <a:lnTo>
                    <a:pt x="155" y="479"/>
                  </a:lnTo>
                  <a:lnTo>
                    <a:pt x="182" y="521"/>
                  </a:lnTo>
                  <a:lnTo>
                    <a:pt x="211" y="565"/>
                  </a:lnTo>
                  <a:lnTo>
                    <a:pt x="242" y="609"/>
                  </a:lnTo>
                  <a:lnTo>
                    <a:pt x="276" y="655"/>
                  </a:lnTo>
                  <a:lnTo>
                    <a:pt x="312" y="703"/>
                  </a:lnTo>
                  <a:lnTo>
                    <a:pt x="353" y="751"/>
                  </a:lnTo>
                  <a:lnTo>
                    <a:pt x="395" y="800"/>
                  </a:lnTo>
                  <a:lnTo>
                    <a:pt x="440" y="850"/>
                  </a:lnTo>
                  <a:lnTo>
                    <a:pt x="489" y="900"/>
                  </a:lnTo>
                  <a:lnTo>
                    <a:pt x="540" y="952"/>
                  </a:lnTo>
                  <a:lnTo>
                    <a:pt x="595" y="1003"/>
                  </a:lnTo>
                  <a:lnTo>
                    <a:pt x="653" y="1055"/>
                  </a:lnTo>
                  <a:lnTo>
                    <a:pt x="715" y="1108"/>
                  </a:lnTo>
                  <a:lnTo>
                    <a:pt x="780" y="1160"/>
                  </a:lnTo>
                  <a:lnTo>
                    <a:pt x="849" y="1214"/>
                  </a:lnTo>
                  <a:lnTo>
                    <a:pt x="921" y="1266"/>
                  </a:lnTo>
                  <a:lnTo>
                    <a:pt x="1601" y="1741"/>
                  </a:lnTo>
                  <a:lnTo>
                    <a:pt x="1613" y="1751"/>
                  </a:lnTo>
                  <a:lnTo>
                    <a:pt x="1625" y="1760"/>
                  </a:lnTo>
                  <a:lnTo>
                    <a:pt x="1666" y="1716"/>
                  </a:lnTo>
                  <a:lnTo>
                    <a:pt x="1706" y="1671"/>
                  </a:lnTo>
                  <a:lnTo>
                    <a:pt x="1747" y="1625"/>
                  </a:lnTo>
                  <a:lnTo>
                    <a:pt x="1786" y="1576"/>
                  </a:lnTo>
                  <a:lnTo>
                    <a:pt x="1824" y="1528"/>
                  </a:lnTo>
                  <a:lnTo>
                    <a:pt x="1862" y="1478"/>
                  </a:lnTo>
                  <a:lnTo>
                    <a:pt x="1899" y="1425"/>
                  </a:lnTo>
                  <a:lnTo>
                    <a:pt x="1935" y="1372"/>
                  </a:lnTo>
                  <a:lnTo>
                    <a:pt x="1970" y="1317"/>
                  </a:lnTo>
                  <a:lnTo>
                    <a:pt x="2005" y="1262"/>
                  </a:lnTo>
                  <a:lnTo>
                    <a:pt x="2038" y="1206"/>
                  </a:lnTo>
                  <a:lnTo>
                    <a:pt x="2070" y="1147"/>
                  </a:lnTo>
                  <a:lnTo>
                    <a:pt x="2103" y="1088"/>
                  </a:lnTo>
                  <a:lnTo>
                    <a:pt x="2134" y="1026"/>
                  </a:lnTo>
                  <a:lnTo>
                    <a:pt x="2163" y="965"/>
                  </a:lnTo>
                  <a:lnTo>
                    <a:pt x="2192" y="901"/>
                  </a:lnTo>
                  <a:lnTo>
                    <a:pt x="2189" y="899"/>
                  </a:lnTo>
                  <a:lnTo>
                    <a:pt x="2185" y="897"/>
                  </a:lnTo>
                  <a:lnTo>
                    <a:pt x="2181" y="894"/>
                  </a:lnTo>
                  <a:lnTo>
                    <a:pt x="2178" y="890"/>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42" name="Freeform 28"/>
            <p:cNvSpPr>
              <a:spLocks/>
            </p:cNvSpPr>
            <p:nvPr userDrawn="1"/>
          </p:nvSpPr>
          <p:spPr bwMode="auto">
            <a:xfrm>
              <a:off x="8585200" y="6353176"/>
              <a:ext cx="58738" cy="46038"/>
            </a:xfrm>
            <a:custGeom>
              <a:avLst/>
              <a:gdLst>
                <a:gd name="T0" fmla="*/ 57142 w 2356"/>
                <a:gd name="T1" fmla="*/ 7484 h 1864"/>
                <a:gd name="T2" fmla="*/ 56644 w 2356"/>
                <a:gd name="T3" fmla="*/ 7360 h 1864"/>
                <a:gd name="T4" fmla="*/ 33582 w 2356"/>
                <a:gd name="T5" fmla="*/ 1729 h 1864"/>
                <a:gd name="T6" fmla="*/ 31139 w 2356"/>
                <a:gd name="T7" fmla="*/ 1161 h 1864"/>
                <a:gd name="T8" fmla="*/ 28796 w 2356"/>
                <a:gd name="T9" fmla="*/ 716 h 1864"/>
                <a:gd name="T10" fmla="*/ 26552 w 2356"/>
                <a:gd name="T11" fmla="*/ 395 h 1864"/>
                <a:gd name="T12" fmla="*/ 24408 w 2356"/>
                <a:gd name="T13" fmla="*/ 173 h 1864"/>
                <a:gd name="T14" fmla="*/ 22388 w 2356"/>
                <a:gd name="T15" fmla="*/ 49 h 1864"/>
                <a:gd name="T16" fmla="*/ 20469 w 2356"/>
                <a:gd name="T17" fmla="*/ 0 h 1864"/>
                <a:gd name="T18" fmla="*/ 18673 w 2356"/>
                <a:gd name="T19" fmla="*/ 25 h 1864"/>
                <a:gd name="T20" fmla="*/ 16928 w 2356"/>
                <a:gd name="T21" fmla="*/ 148 h 1864"/>
                <a:gd name="T22" fmla="*/ 15308 w 2356"/>
                <a:gd name="T23" fmla="*/ 346 h 1864"/>
                <a:gd name="T24" fmla="*/ 13787 w 2356"/>
                <a:gd name="T25" fmla="*/ 593 h 1864"/>
                <a:gd name="T26" fmla="*/ 12391 w 2356"/>
                <a:gd name="T27" fmla="*/ 914 h 1864"/>
                <a:gd name="T28" fmla="*/ 11045 w 2356"/>
                <a:gd name="T29" fmla="*/ 1284 h 1864"/>
                <a:gd name="T30" fmla="*/ 9798 w 2356"/>
                <a:gd name="T31" fmla="*/ 1704 h 1864"/>
                <a:gd name="T32" fmla="*/ 8626 w 2356"/>
                <a:gd name="T33" fmla="*/ 2173 h 1864"/>
                <a:gd name="T34" fmla="*/ 7579 w 2356"/>
                <a:gd name="T35" fmla="*/ 2643 h 1864"/>
                <a:gd name="T36" fmla="*/ 6607 w 2356"/>
                <a:gd name="T37" fmla="*/ 3161 h 1864"/>
                <a:gd name="T38" fmla="*/ 4887 w 2356"/>
                <a:gd name="T39" fmla="*/ 4223 h 1864"/>
                <a:gd name="T40" fmla="*/ 3490 w 2356"/>
                <a:gd name="T41" fmla="*/ 5360 h 1864"/>
                <a:gd name="T42" fmla="*/ 2319 w 2356"/>
                <a:gd name="T43" fmla="*/ 6471 h 1864"/>
                <a:gd name="T44" fmla="*/ 1421 w 2356"/>
                <a:gd name="T45" fmla="*/ 7533 h 1864"/>
                <a:gd name="T46" fmla="*/ 748 w 2356"/>
                <a:gd name="T47" fmla="*/ 8546 h 1864"/>
                <a:gd name="T48" fmla="*/ 299 w 2356"/>
                <a:gd name="T49" fmla="*/ 9410 h 1864"/>
                <a:gd name="T50" fmla="*/ 50 w 2356"/>
                <a:gd name="T51" fmla="*/ 10126 h 1864"/>
                <a:gd name="T52" fmla="*/ 0 w 2356"/>
                <a:gd name="T53" fmla="*/ 10620 h 1864"/>
                <a:gd name="T54" fmla="*/ 175 w 2356"/>
                <a:gd name="T55" fmla="*/ 11213 h 1864"/>
                <a:gd name="T56" fmla="*/ 598 w 2356"/>
                <a:gd name="T57" fmla="*/ 12102 h 1864"/>
                <a:gd name="T58" fmla="*/ 1271 w 2356"/>
                <a:gd name="T59" fmla="*/ 13288 h 1864"/>
                <a:gd name="T60" fmla="*/ 2169 w 2356"/>
                <a:gd name="T61" fmla="*/ 14745 h 1864"/>
                <a:gd name="T62" fmla="*/ 3366 w 2356"/>
                <a:gd name="T63" fmla="*/ 16375 h 1864"/>
                <a:gd name="T64" fmla="*/ 4787 w 2356"/>
                <a:gd name="T65" fmla="*/ 18203 h 1864"/>
                <a:gd name="T66" fmla="*/ 6482 w 2356"/>
                <a:gd name="T67" fmla="*/ 20154 h 1864"/>
                <a:gd name="T68" fmla="*/ 8427 w 2356"/>
                <a:gd name="T69" fmla="*/ 22204 h 1864"/>
                <a:gd name="T70" fmla="*/ 10696 w 2356"/>
                <a:gd name="T71" fmla="*/ 24377 h 1864"/>
                <a:gd name="T72" fmla="*/ 13263 w 2356"/>
                <a:gd name="T73" fmla="*/ 26551 h 1864"/>
                <a:gd name="T74" fmla="*/ 16155 w 2356"/>
                <a:gd name="T75" fmla="*/ 28749 h 1864"/>
                <a:gd name="T76" fmla="*/ 17701 w 2356"/>
                <a:gd name="T77" fmla="*/ 29836 h 1864"/>
                <a:gd name="T78" fmla="*/ 19372 w 2356"/>
                <a:gd name="T79" fmla="*/ 30947 h 1864"/>
                <a:gd name="T80" fmla="*/ 21067 w 2356"/>
                <a:gd name="T81" fmla="*/ 32009 h 1864"/>
                <a:gd name="T82" fmla="*/ 22887 w 2356"/>
                <a:gd name="T83" fmla="*/ 33022 h 1864"/>
                <a:gd name="T84" fmla="*/ 24782 w 2356"/>
                <a:gd name="T85" fmla="*/ 34059 h 1864"/>
                <a:gd name="T86" fmla="*/ 26751 w 2356"/>
                <a:gd name="T87" fmla="*/ 35047 h 1864"/>
                <a:gd name="T88" fmla="*/ 28821 w 2356"/>
                <a:gd name="T89" fmla="*/ 36010 h 1864"/>
                <a:gd name="T90" fmla="*/ 30965 w 2356"/>
                <a:gd name="T91" fmla="*/ 36949 h 1864"/>
                <a:gd name="T92" fmla="*/ 33208 w 2356"/>
                <a:gd name="T93" fmla="*/ 37813 h 1864"/>
                <a:gd name="T94" fmla="*/ 35527 w 2356"/>
                <a:gd name="T95" fmla="*/ 38628 h 1864"/>
                <a:gd name="T96" fmla="*/ 57541 w 2356"/>
                <a:gd name="T97" fmla="*/ 45964 h 1864"/>
                <a:gd name="T98" fmla="*/ 57990 w 2356"/>
                <a:gd name="T99" fmla="*/ 43865 h 1864"/>
                <a:gd name="T100" fmla="*/ 58389 w 2356"/>
                <a:gd name="T101" fmla="*/ 39369 h 1864"/>
                <a:gd name="T102" fmla="*/ 58638 w 2356"/>
                <a:gd name="T103" fmla="*/ 34775 h 1864"/>
                <a:gd name="T104" fmla="*/ 58738 w 2356"/>
                <a:gd name="T105" fmla="*/ 30058 h 1864"/>
                <a:gd name="T106" fmla="*/ 58713 w 2356"/>
                <a:gd name="T107" fmla="*/ 25267 h 1864"/>
                <a:gd name="T108" fmla="*/ 58514 w 2356"/>
                <a:gd name="T109" fmla="*/ 20327 h 1864"/>
                <a:gd name="T110" fmla="*/ 58190 w 2356"/>
                <a:gd name="T111" fmla="*/ 15288 h 1864"/>
                <a:gd name="T112" fmla="*/ 57691 w 2356"/>
                <a:gd name="T113" fmla="*/ 10151 h 18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56" h="1864">
                  <a:moveTo>
                    <a:pt x="2301" y="305"/>
                  </a:moveTo>
                  <a:lnTo>
                    <a:pt x="2292" y="303"/>
                  </a:lnTo>
                  <a:lnTo>
                    <a:pt x="2282" y="300"/>
                  </a:lnTo>
                  <a:lnTo>
                    <a:pt x="2272" y="298"/>
                  </a:lnTo>
                  <a:lnTo>
                    <a:pt x="2262" y="295"/>
                  </a:lnTo>
                  <a:lnTo>
                    <a:pt x="1347" y="70"/>
                  </a:lnTo>
                  <a:lnTo>
                    <a:pt x="1297" y="58"/>
                  </a:lnTo>
                  <a:lnTo>
                    <a:pt x="1249" y="47"/>
                  </a:lnTo>
                  <a:lnTo>
                    <a:pt x="1201" y="38"/>
                  </a:lnTo>
                  <a:lnTo>
                    <a:pt x="1155" y="29"/>
                  </a:lnTo>
                  <a:lnTo>
                    <a:pt x="1108" y="22"/>
                  </a:lnTo>
                  <a:lnTo>
                    <a:pt x="1065" y="16"/>
                  </a:lnTo>
                  <a:lnTo>
                    <a:pt x="1022" y="11"/>
                  </a:lnTo>
                  <a:lnTo>
                    <a:pt x="979" y="7"/>
                  </a:lnTo>
                  <a:lnTo>
                    <a:pt x="938" y="4"/>
                  </a:lnTo>
                  <a:lnTo>
                    <a:pt x="898" y="2"/>
                  </a:lnTo>
                  <a:lnTo>
                    <a:pt x="859" y="0"/>
                  </a:lnTo>
                  <a:lnTo>
                    <a:pt x="821" y="0"/>
                  </a:lnTo>
                  <a:lnTo>
                    <a:pt x="784" y="0"/>
                  </a:lnTo>
                  <a:lnTo>
                    <a:pt x="749" y="1"/>
                  </a:lnTo>
                  <a:lnTo>
                    <a:pt x="713" y="3"/>
                  </a:lnTo>
                  <a:lnTo>
                    <a:pt x="679" y="6"/>
                  </a:lnTo>
                  <a:lnTo>
                    <a:pt x="647" y="10"/>
                  </a:lnTo>
                  <a:lnTo>
                    <a:pt x="614" y="14"/>
                  </a:lnTo>
                  <a:lnTo>
                    <a:pt x="583" y="19"/>
                  </a:lnTo>
                  <a:lnTo>
                    <a:pt x="553" y="24"/>
                  </a:lnTo>
                  <a:lnTo>
                    <a:pt x="525" y="30"/>
                  </a:lnTo>
                  <a:lnTo>
                    <a:pt x="497" y="37"/>
                  </a:lnTo>
                  <a:lnTo>
                    <a:pt x="469" y="44"/>
                  </a:lnTo>
                  <a:lnTo>
                    <a:pt x="443" y="52"/>
                  </a:lnTo>
                  <a:lnTo>
                    <a:pt x="417" y="60"/>
                  </a:lnTo>
                  <a:lnTo>
                    <a:pt x="393" y="69"/>
                  </a:lnTo>
                  <a:lnTo>
                    <a:pt x="370" y="78"/>
                  </a:lnTo>
                  <a:lnTo>
                    <a:pt x="346" y="88"/>
                  </a:lnTo>
                  <a:lnTo>
                    <a:pt x="324" y="97"/>
                  </a:lnTo>
                  <a:lnTo>
                    <a:pt x="304" y="107"/>
                  </a:lnTo>
                  <a:lnTo>
                    <a:pt x="284" y="117"/>
                  </a:lnTo>
                  <a:lnTo>
                    <a:pt x="265" y="128"/>
                  </a:lnTo>
                  <a:lnTo>
                    <a:pt x="229" y="149"/>
                  </a:lnTo>
                  <a:lnTo>
                    <a:pt x="196" y="171"/>
                  </a:lnTo>
                  <a:lnTo>
                    <a:pt x="167" y="194"/>
                  </a:lnTo>
                  <a:lnTo>
                    <a:pt x="140" y="217"/>
                  </a:lnTo>
                  <a:lnTo>
                    <a:pt x="116" y="239"/>
                  </a:lnTo>
                  <a:lnTo>
                    <a:pt x="93" y="262"/>
                  </a:lnTo>
                  <a:lnTo>
                    <a:pt x="74" y="283"/>
                  </a:lnTo>
                  <a:lnTo>
                    <a:pt x="57" y="305"/>
                  </a:lnTo>
                  <a:lnTo>
                    <a:pt x="42" y="326"/>
                  </a:lnTo>
                  <a:lnTo>
                    <a:pt x="30" y="346"/>
                  </a:lnTo>
                  <a:lnTo>
                    <a:pt x="20" y="364"/>
                  </a:lnTo>
                  <a:lnTo>
                    <a:pt x="12" y="381"/>
                  </a:lnTo>
                  <a:lnTo>
                    <a:pt x="6" y="396"/>
                  </a:lnTo>
                  <a:lnTo>
                    <a:pt x="2" y="410"/>
                  </a:lnTo>
                  <a:lnTo>
                    <a:pt x="0" y="421"/>
                  </a:lnTo>
                  <a:lnTo>
                    <a:pt x="0" y="430"/>
                  </a:lnTo>
                  <a:lnTo>
                    <a:pt x="2" y="440"/>
                  </a:lnTo>
                  <a:lnTo>
                    <a:pt x="7" y="454"/>
                  </a:lnTo>
                  <a:lnTo>
                    <a:pt x="14" y="471"/>
                  </a:lnTo>
                  <a:lnTo>
                    <a:pt x="24" y="490"/>
                  </a:lnTo>
                  <a:lnTo>
                    <a:pt x="36" y="513"/>
                  </a:lnTo>
                  <a:lnTo>
                    <a:pt x="51" y="538"/>
                  </a:lnTo>
                  <a:lnTo>
                    <a:pt x="68" y="566"/>
                  </a:lnTo>
                  <a:lnTo>
                    <a:pt x="87" y="597"/>
                  </a:lnTo>
                  <a:lnTo>
                    <a:pt x="109" y="629"/>
                  </a:lnTo>
                  <a:lnTo>
                    <a:pt x="135" y="663"/>
                  </a:lnTo>
                  <a:lnTo>
                    <a:pt x="162" y="699"/>
                  </a:lnTo>
                  <a:lnTo>
                    <a:pt x="192" y="737"/>
                  </a:lnTo>
                  <a:lnTo>
                    <a:pt x="224" y="776"/>
                  </a:lnTo>
                  <a:lnTo>
                    <a:pt x="260" y="816"/>
                  </a:lnTo>
                  <a:lnTo>
                    <a:pt x="298" y="858"/>
                  </a:lnTo>
                  <a:lnTo>
                    <a:pt x="338" y="899"/>
                  </a:lnTo>
                  <a:lnTo>
                    <a:pt x="382" y="942"/>
                  </a:lnTo>
                  <a:lnTo>
                    <a:pt x="429" y="987"/>
                  </a:lnTo>
                  <a:lnTo>
                    <a:pt x="478" y="1030"/>
                  </a:lnTo>
                  <a:lnTo>
                    <a:pt x="532" y="1075"/>
                  </a:lnTo>
                  <a:lnTo>
                    <a:pt x="588" y="1120"/>
                  </a:lnTo>
                  <a:lnTo>
                    <a:pt x="648" y="1164"/>
                  </a:lnTo>
                  <a:lnTo>
                    <a:pt x="679" y="1186"/>
                  </a:lnTo>
                  <a:lnTo>
                    <a:pt x="710" y="1208"/>
                  </a:lnTo>
                  <a:lnTo>
                    <a:pt x="742" y="1230"/>
                  </a:lnTo>
                  <a:lnTo>
                    <a:pt x="777" y="1253"/>
                  </a:lnTo>
                  <a:lnTo>
                    <a:pt x="810" y="1274"/>
                  </a:lnTo>
                  <a:lnTo>
                    <a:pt x="845" y="1296"/>
                  </a:lnTo>
                  <a:lnTo>
                    <a:pt x="882" y="1317"/>
                  </a:lnTo>
                  <a:lnTo>
                    <a:pt x="918" y="1337"/>
                  </a:lnTo>
                  <a:lnTo>
                    <a:pt x="955" y="1358"/>
                  </a:lnTo>
                  <a:lnTo>
                    <a:pt x="994" y="1379"/>
                  </a:lnTo>
                  <a:lnTo>
                    <a:pt x="1033" y="1400"/>
                  </a:lnTo>
                  <a:lnTo>
                    <a:pt x="1073" y="1419"/>
                  </a:lnTo>
                  <a:lnTo>
                    <a:pt x="1114" y="1439"/>
                  </a:lnTo>
                  <a:lnTo>
                    <a:pt x="1156" y="1458"/>
                  </a:lnTo>
                  <a:lnTo>
                    <a:pt x="1199" y="1476"/>
                  </a:lnTo>
                  <a:lnTo>
                    <a:pt x="1242" y="1496"/>
                  </a:lnTo>
                  <a:lnTo>
                    <a:pt x="1287" y="1513"/>
                  </a:lnTo>
                  <a:lnTo>
                    <a:pt x="1332" y="1531"/>
                  </a:lnTo>
                  <a:lnTo>
                    <a:pt x="1379" y="1548"/>
                  </a:lnTo>
                  <a:lnTo>
                    <a:pt x="1425" y="1564"/>
                  </a:lnTo>
                  <a:lnTo>
                    <a:pt x="2298" y="1857"/>
                  </a:lnTo>
                  <a:lnTo>
                    <a:pt x="2308" y="1861"/>
                  </a:lnTo>
                  <a:lnTo>
                    <a:pt x="2316" y="1864"/>
                  </a:lnTo>
                  <a:lnTo>
                    <a:pt x="2326" y="1776"/>
                  </a:lnTo>
                  <a:lnTo>
                    <a:pt x="2335" y="1685"/>
                  </a:lnTo>
                  <a:lnTo>
                    <a:pt x="2342" y="1594"/>
                  </a:lnTo>
                  <a:lnTo>
                    <a:pt x="2347" y="1502"/>
                  </a:lnTo>
                  <a:lnTo>
                    <a:pt x="2352" y="1408"/>
                  </a:lnTo>
                  <a:lnTo>
                    <a:pt x="2355" y="1313"/>
                  </a:lnTo>
                  <a:lnTo>
                    <a:pt x="2356" y="1217"/>
                  </a:lnTo>
                  <a:lnTo>
                    <a:pt x="2356" y="1121"/>
                  </a:lnTo>
                  <a:lnTo>
                    <a:pt x="2355" y="1023"/>
                  </a:lnTo>
                  <a:lnTo>
                    <a:pt x="2352" y="923"/>
                  </a:lnTo>
                  <a:lnTo>
                    <a:pt x="2347" y="823"/>
                  </a:lnTo>
                  <a:lnTo>
                    <a:pt x="2341" y="722"/>
                  </a:lnTo>
                  <a:lnTo>
                    <a:pt x="2334" y="619"/>
                  </a:lnTo>
                  <a:lnTo>
                    <a:pt x="2325" y="516"/>
                  </a:lnTo>
                  <a:lnTo>
                    <a:pt x="2314" y="411"/>
                  </a:lnTo>
                  <a:lnTo>
                    <a:pt x="2301" y="305"/>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43" name="Freeform 29"/>
            <p:cNvSpPr>
              <a:spLocks/>
            </p:cNvSpPr>
            <p:nvPr userDrawn="1"/>
          </p:nvSpPr>
          <p:spPr bwMode="auto">
            <a:xfrm>
              <a:off x="8526463" y="6438901"/>
              <a:ext cx="30162" cy="30163"/>
            </a:xfrm>
            <a:custGeom>
              <a:avLst/>
              <a:gdLst>
                <a:gd name="T0" fmla="*/ 23288 w 1233"/>
                <a:gd name="T1" fmla="*/ 19427 h 1180"/>
                <a:gd name="T2" fmla="*/ 21551 w 1233"/>
                <a:gd name="T3" fmla="*/ 16948 h 1180"/>
                <a:gd name="T4" fmla="*/ 19741 w 1233"/>
                <a:gd name="T5" fmla="*/ 14621 h 1180"/>
                <a:gd name="T6" fmla="*/ 17955 w 1233"/>
                <a:gd name="T7" fmla="*/ 12525 h 1180"/>
                <a:gd name="T8" fmla="*/ 16121 w 1233"/>
                <a:gd name="T9" fmla="*/ 10557 h 1180"/>
                <a:gd name="T10" fmla="*/ 14335 w 1233"/>
                <a:gd name="T11" fmla="*/ 8793 h 1180"/>
                <a:gd name="T12" fmla="*/ 12623 w 1233"/>
                <a:gd name="T13" fmla="*/ 7157 h 1180"/>
                <a:gd name="T14" fmla="*/ 10935 w 1233"/>
                <a:gd name="T15" fmla="*/ 5726 h 1180"/>
                <a:gd name="T16" fmla="*/ 9345 w 1233"/>
                <a:gd name="T17" fmla="*/ 4448 h 1180"/>
                <a:gd name="T18" fmla="*/ 7852 w 1233"/>
                <a:gd name="T19" fmla="*/ 3349 h 1180"/>
                <a:gd name="T20" fmla="*/ 5871 w 1233"/>
                <a:gd name="T21" fmla="*/ 1994 h 1180"/>
                <a:gd name="T22" fmla="*/ 3743 w 1233"/>
                <a:gd name="T23" fmla="*/ 716 h 1180"/>
                <a:gd name="T24" fmla="*/ 2666 w 1233"/>
                <a:gd name="T25" fmla="*/ 179 h 1180"/>
                <a:gd name="T26" fmla="*/ 2226 w 1233"/>
                <a:gd name="T27" fmla="*/ 26 h 1180"/>
                <a:gd name="T28" fmla="*/ 1933 w 1233"/>
                <a:gd name="T29" fmla="*/ 0 h 1180"/>
                <a:gd name="T30" fmla="*/ 1688 w 1233"/>
                <a:gd name="T31" fmla="*/ 77 h 1180"/>
                <a:gd name="T32" fmla="*/ 1370 w 1233"/>
                <a:gd name="T33" fmla="*/ 307 h 1180"/>
                <a:gd name="T34" fmla="*/ 1052 w 1233"/>
                <a:gd name="T35" fmla="*/ 639 h 1180"/>
                <a:gd name="T36" fmla="*/ 734 w 1233"/>
                <a:gd name="T37" fmla="*/ 1099 h 1180"/>
                <a:gd name="T38" fmla="*/ 440 w 1233"/>
                <a:gd name="T39" fmla="*/ 1662 h 1180"/>
                <a:gd name="T40" fmla="*/ 220 w 1233"/>
                <a:gd name="T41" fmla="*/ 2428 h 1180"/>
                <a:gd name="T42" fmla="*/ 49 w 1233"/>
                <a:gd name="T43" fmla="*/ 3297 h 1180"/>
                <a:gd name="T44" fmla="*/ 0 w 1233"/>
                <a:gd name="T45" fmla="*/ 4294 h 1180"/>
                <a:gd name="T46" fmla="*/ 49 w 1233"/>
                <a:gd name="T47" fmla="*/ 5496 h 1180"/>
                <a:gd name="T48" fmla="*/ 245 w 1233"/>
                <a:gd name="T49" fmla="*/ 6825 h 1180"/>
                <a:gd name="T50" fmla="*/ 612 w 1233"/>
                <a:gd name="T51" fmla="*/ 8333 h 1180"/>
                <a:gd name="T52" fmla="*/ 1150 w 1233"/>
                <a:gd name="T53" fmla="*/ 10020 h 1180"/>
                <a:gd name="T54" fmla="*/ 1908 w 1233"/>
                <a:gd name="T55" fmla="*/ 11861 h 1180"/>
                <a:gd name="T56" fmla="*/ 2911 w 1233"/>
                <a:gd name="T57" fmla="*/ 13906 h 1180"/>
                <a:gd name="T58" fmla="*/ 4159 w 1233"/>
                <a:gd name="T59" fmla="*/ 16130 h 1180"/>
                <a:gd name="T60" fmla="*/ 11351 w 1233"/>
                <a:gd name="T61" fmla="*/ 27556 h 1180"/>
                <a:gd name="T62" fmla="*/ 11546 w 1233"/>
                <a:gd name="T63" fmla="*/ 27862 h 1180"/>
                <a:gd name="T64" fmla="*/ 13846 w 1233"/>
                <a:gd name="T65" fmla="*/ 28271 h 1180"/>
                <a:gd name="T66" fmla="*/ 16170 w 1233"/>
                <a:gd name="T67" fmla="*/ 28655 h 1180"/>
                <a:gd name="T68" fmla="*/ 18493 w 1233"/>
                <a:gd name="T69" fmla="*/ 29013 h 1180"/>
                <a:gd name="T70" fmla="*/ 20817 w 1233"/>
                <a:gd name="T71" fmla="*/ 29294 h 1180"/>
                <a:gd name="T72" fmla="*/ 23117 w 1233"/>
                <a:gd name="T73" fmla="*/ 29575 h 1180"/>
                <a:gd name="T74" fmla="*/ 25441 w 1233"/>
                <a:gd name="T75" fmla="*/ 29805 h 1180"/>
                <a:gd name="T76" fmla="*/ 27789 w 1233"/>
                <a:gd name="T77" fmla="*/ 30010 h 1180"/>
                <a:gd name="T78" fmla="*/ 30162 w 1233"/>
                <a:gd name="T79" fmla="*/ 30163 h 1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3" h="1180">
                  <a:moveTo>
                    <a:pt x="988" y="811"/>
                  </a:moveTo>
                  <a:lnTo>
                    <a:pt x="952" y="760"/>
                  </a:lnTo>
                  <a:lnTo>
                    <a:pt x="917" y="710"/>
                  </a:lnTo>
                  <a:lnTo>
                    <a:pt x="881" y="663"/>
                  </a:lnTo>
                  <a:lnTo>
                    <a:pt x="844" y="617"/>
                  </a:lnTo>
                  <a:lnTo>
                    <a:pt x="807" y="572"/>
                  </a:lnTo>
                  <a:lnTo>
                    <a:pt x="770" y="530"/>
                  </a:lnTo>
                  <a:lnTo>
                    <a:pt x="734" y="490"/>
                  </a:lnTo>
                  <a:lnTo>
                    <a:pt x="696" y="450"/>
                  </a:lnTo>
                  <a:lnTo>
                    <a:pt x="659" y="413"/>
                  </a:lnTo>
                  <a:lnTo>
                    <a:pt x="623" y="377"/>
                  </a:lnTo>
                  <a:lnTo>
                    <a:pt x="586" y="344"/>
                  </a:lnTo>
                  <a:lnTo>
                    <a:pt x="551" y="311"/>
                  </a:lnTo>
                  <a:lnTo>
                    <a:pt x="516" y="280"/>
                  </a:lnTo>
                  <a:lnTo>
                    <a:pt x="481" y="252"/>
                  </a:lnTo>
                  <a:lnTo>
                    <a:pt x="447" y="224"/>
                  </a:lnTo>
                  <a:lnTo>
                    <a:pt x="414" y="198"/>
                  </a:lnTo>
                  <a:lnTo>
                    <a:pt x="382" y="174"/>
                  </a:lnTo>
                  <a:lnTo>
                    <a:pt x="352" y="151"/>
                  </a:lnTo>
                  <a:lnTo>
                    <a:pt x="321" y="131"/>
                  </a:lnTo>
                  <a:lnTo>
                    <a:pt x="293" y="112"/>
                  </a:lnTo>
                  <a:lnTo>
                    <a:pt x="240" y="78"/>
                  </a:lnTo>
                  <a:lnTo>
                    <a:pt x="193" y="49"/>
                  </a:lnTo>
                  <a:lnTo>
                    <a:pt x="153" y="28"/>
                  </a:lnTo>
                  <a:lnTo>
                    <a:pt x="122" y="13"/>
                  </a:lnTo>
                  <a:lnTo>
                    <a:pt x="109" y="7"/>
                  </a:lnTo>
                  <a:lnTo>
                    <a:pt x="99" y="3"/>
                  </a:lnTo>
                  <a:lnTo>
                    <a:pt x="91" y="1"/>
                  </a:lnTo>
                  <a:lnTo>
                    <a:pt x="85" y="0"/>
                  </a:lnTo>
                  <a:lnTo>
                    <a:pt x="79" y="0"/>
                  </a:lnTo>
                  <a:lnTo>
                    <a:pt x="74" y="1"/>
                  </a:lnTo>
                  <a:lnTo>
                    <a:pt x="69" y="3"/>
                  </a:lnTo>
                  <a:lnTo>
                    <a:pt x="62" y="7"/>
                  </a:lnTo>
                  <a:lnTo>
                    <a:pt x="56" y="12"/>
                  </a:lnTo>
                  <a:lnTo>
                    <a:pt x="50" y="18"/>
                  </a:lnTo>
                  <a:lnTo>
                    <a:pt x="43" y="25"/>
                  </a:lnTo>
                  <a:lnTo>
                    <a:pt x="37" y="33"/>
                  </a:lnTo>
                  <a:lnTo>
                    <a:pt x="30" y="43"/>
                  </a:lnTo>
                  <a:lnTo>
                    <a:pt x="24" y="53"/>
                  </a:lnTo>
                  <a:lnTo>
                    <a:pt x="18" y="65"/>
                  </a:lnTo>
                  <a:lnTo>
                    <a:pt x="13" y="80"/>
                  </a:lnTo>
                  <a:lnTo>
                    <a:pt x="9" y="95"/>
                  </a:lnTo>
                  <a:lnTo>
                    <a:pt x="5" y="111"/>
                  </a:lnTo>
                  <a:lnTo>
                    <a:pt x="2" y="129"/>
                  </a:lnTo>
                  <a:lnTo>
                    <a:pt x="1" y="148"/>
                  </a:lnTo>
                  <a:lnTo>
                    <a:pt x="0" y="168"/>
                  </a:lnTo>
                  <a:lnTo>
                    <a:pt x="0" y="191"/>
                  </a:lnTo>
                  <a:lnTo>
                    <a:pt x="2" y="215"/>
                  </a:lnTo>
                  <a:lnTo>
                    <a:pt x="6" y="240"/>
                  </a:lnTo>
                  <a:lnTo>
                    <a:pt x="10" y="267"/>
                  </a:lnTo>
                  <a:lnTo>
                    <a:pt x="17" y="296"/>
                  </a:lnTo>
                  <a:lnTo>
                    <a:pt x="25" y="326"/>
                  </a:lnTo>
                  <a:lnTo>
                    <a:pt x="35" y="358"/>
                  </a:lnTo>
                  <a:lnTo>
                    <a:pt x="47" y="392"/>
                  </a:lnTo>
                  <a:lnTo>
                    <a:pt x="62" y="427"/>
                  </a:lnTo>
                  <a:lnTo>
                    <a:pt x="78" y="464"/>
                  </a:lnTo>
                  <a:lnTo>
                    <a:pt x="98" y="503"/>
                  </a:lnTo>
                  <a:lnTo>
                    <a:pt x="119" y="544"/>
                  </a:lnTo>
                  <a:lnTo>
                    <a:pt x="143" y="586"/>
                  </a:lnTo>
                  <a:lnTo>
                    <a:pt x="170" y="631"/>
                  </a:lnTo>
                  <a:lnTo>
                    <a:pt x="200" y="677"/>
                  </a:lnTo>
                  <a:lnTo>
                    <a:pt x="464" y="1078"/>
                  </a:lnTo>
                  <a:lnTo>
                    <a:pt x="469" y="1084"/>
                  </a:lnTo>
                  <a:lnTo>
                    <a:pt x="472" y="1090"/>
                  </a:lnTo>
                  <a:lnTo>
                    <a:pt x="519" y="1098"/>
                  </a:lnTo>
                  <a:lnTo>
                    <a:pt x="566" y="1106"/>
                  </a:lnTo>
                  <a:lnTo>
                    <a:pt x="614" y="1113"/>
                  </a:lnTo>
                  <a:lnTo>
                    <a:pt x="661" y="1121"/>
                  </a:lnTo>
                  <a:lnTo>
                    <a:pt x="708" y="1128"/>
                  </a:lnTo>
                  <a:lnTo>
                    <a:pt x="756" y="1135"/>
                  </a:lnTo>
                  <a:lnTo>
                    <a:pt x="803" y="1141"/>
                  </a:lnTo>
                  <a:lnTo>
                    <a:pt x="851" y="1146"/>
                  </a:lnTo>
                  <a:lnTo>
                    <a:pt x="898" y="1152"/>
                  </a:lnTo>
                  <a:lnTo>
                    <a:pt x="945" y="1157"/>
                  </a:lnTo>
                  <a:lnTo>
                    <a:pt x="993" y="1162"/>
                  </a:lnTo>
                  <a:lnTo>
                    <a:pt x="1040" y="1166"/>
                  </a:lnTo>
                  <a:lnTo>
                    <a:pt x="1088" y="1170"/>
                  </a:lnTo>
                  <a:lnTo>
                    <a:pt x="1136" y="1174"/>
                  </a:lnTo>
                  <a:lnTo>
                    <a:pt x="1184" y="1177"/>
                  </a:lnTo>
                  <a:lnTo>
                    <a:pt x="1233" y="1180"/>
                  </a:lnTo>
                  <a:lnTo>
                    <a:pt x="988" y="811"/>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44" name="Freeform 30"/>
            <p:cNvSpPr>
              <a:spLocks/>
            </p:cNvSpPr>
            <p:nvPr userDrawn="1"/>
          </p:nvSpPr>
          <p:spPr bwMode="auto">
            <a:xfrm>
              <a:off x="8521700" y="6184900"/>
              <a:ext cx="55563" cy="58738"/>
            </a:xfrm>
            <a:custGeom>
              <a:avLst/>
              <a:gdLst>
                <a:gd name="T0" fmla="*/ 20098 w 2231"/>
                <a:gd name="T1" fmla="*/ 221 h 2393"/>
                <a:gd name="T2" fmla="*/ 19675 w 2231"/>
                <a:gd name="T3" fmla="*/ 785 h 2393"/>
                <a:gd name="T4" fmla="*/ 7770 w 2231"/>
                <a:gd name="T5" fmla="*/ 16249 h 2393"/>
                <a:gd name="T6" fmla="*/ 6550 w 2231"/>
                <a:gd name="T7" fmla="*/ 17918 h 2393"/>
                <a:gd name="T8" fmla="*/ 5454 w 2231"/>
                <a:gd name="T9" fmla="*/ 19563 h 2393"/>
                <a:gd name="T10" fmla="*/ 4508 w 2231"/>
                <a:gd name="T11" fmla="*/ 21257 h 2393"/>
                <a:gd name="T12" fmla="*/ 3636 w 2231"/>
                <a:gd name="T13" fmla="*/ 22926 h 2393"/>
                <a:gd name="T14" fmla="*/ 2864 w 2231"/>
                <a:gd name="T15" fmla="*/ 24595 h 2393"/>
                <a:gd name="T16" fmla="*/ 2217 w 2231"/>
                <a:gd name="T17" fmla="*/ 26239 h 2393"/>
                <a:gd name="T18" fmla="*/ 1669 w 2231"/>
                <a:gd name="T19" fmla="*/ 27884 h 2393"/>
                <a:gd name="T20" fmla="*/ 1195 w 2231"/>
                <a:gd name="T21" fmla="*/ 29504 h 2393"/>
                <a:gd name="T22" fmla="*/ 822 w 2231"/>
                <a:gd name="T23" fmla="*/ 31124 h 2393"/>
                <a:gd name="T24" fmla="*/ 523 w 2231"/>
                <a:gd name="T25" fmla="*/ 32695 h 2393"/>
                <a:gd name="T26" fmla="*/ 274 w 2231"/>
                <a:gd name="T27" fmla="*/ 34266 h 2393"/>
                <a:gd name="T28" fmla="*/ 125 w 2231"/>
                <a:gd name="T29" fmla="*/ 35763 h 2393"/>
                <a:gd name="T30" fmla="*/ 50 w 2231"/>
                <a:gd name="T31" fmla="*/ 37285 h 2393"/>
                <a:gd name="T32" fmla="*/ 0 w 2231"/>
                <a:gd name="T33" fmla="*/ 38733 h 2393"/>
                <a:gd name="T34" fmla="*/ 100 w 2231"/>
                <a:gd name="T35" fmla="*/ 41531 h 2393"/>
                <a:gd name="T36" fmla="*/ 398 w 2231"/>
                <a:gd name="T37" fmla="*/ 44084 h 2393"/>
                <a:gd name="T38" fmla="*/ 772 w 2231"/>
                <a:gd name="T39" fmla="*/ 46441 h 2393"/>
                <a:gd name="T40" fmla="*/ 1270 w 2231"/>
                <a:gd name="T41" fmla="*/ 48576 h 2393"/>
                <a:gd name="T42" fmla="*/ 1818 w 2231"/>
                <a:gd name="T43" fmla="*/ 50466 h 2393"/>
                <a:gd name="T44" fmla="*/ 2366 w 2231"/>
                <a:gd name="T45" fmla="*/ 52086 h 2393"/>
                <a:gd name="T46" fmla="*/ 2914 w 2231"/>
                <a:gd name="T47" fmla="*/ 53338 h 2393"/>
                <a:gd name="T48" fmla="*/ 3387 w 2231"/>
                <a:gd name="T49" fmla="*/ 54271 h 2393"/>
                <a:gd name="T50" fmla="*/ 3810 w 2231"/>
                <a:gd name="T51" fmla="*/ 54835 h 2393"/>
                <a:gd name="T52" fmla="*/ 4333 w 2231"/>
                <a:gd name="T53" fmla="*/ 55277 h 2393"/>
                <a:gd name="T54" fmla="*/ 5205 w 2231"/>
                <a:gd name="T55" fmla="*/ 55793 h 2393"/>
                <a:gd name="T56" fmla="*/ 6401 w 2231"/>
                <a:gd name="T57" fmla="*/ 56382 h 2393"/>
                <a:gd name="T58" fmla="*/ 7895 w 2231"/>
                <a:gd name="T59" fmla="*/ 56946 h 2393"/>
                <a:gd name="T60" fmla="*/ 9638 w 2231"/>
                <a:gd name="T61" fmla="*/ 57511 h 2393"/>
                <a:gd name="T62" fmla="*/ 11631 w 2231"/>
                <a:gd name="T63" fmla="*/ 58002 h 2393"/>
                <a:gd name="T64" fmla="*/ 13847 w 2231"/>
                <a:gd name="T65" fmla="*/ 58419 h 2393"/>
                <a:gd name="T66" fmla="*/ 16213 w 2231"/>
                <a:gd name="T67" fmla="*/ 58664 h 2393"/>
                <a:gd name="T68" fmla="*/ 17508 w 2231"/>
                <a:gd name="T69" fmla="*/ 58738 h 2393"/>
                <a:gd name="T70" fmla="*/ 18853 w 2231"/>
                <a:gd name="T71" fmla="*/ 58738 h 2393"/>
                <a:gd name="T72" fmla="*/ 20248 w 2231"/>
                <a:gd name="T73" fmla="*/ 58664 h 2393"/>
                <a:gd name="T74" fmla="*/ 21642 w 2231"/>
                <a:gd name="T75" fmla="*/ 58542 h 2393"/>
                <a:gd name="T76" fmla="*/ 23112 w 2231"/>
                <a:gd name="T77" fmla="*/ 58321 h 2393"/>
                <a:gd name="T78" fmla="*/ 24581 w 2231"/>
                <a:gd name="T79" fmla="*/ 58051 h 2393"/>
                <a:gd name="T80" fmla="*/ 26100 w 2231"/>
                <a:gd name="T81" fmla="*/ 57683 h 2393"/>
                <a:gd name="T82" fmla="*/ 27595 w 2231"/>
                <a:gd name="T83" fmla="*/ 57241 h 2393"/>
                <a:gd name="T84" fmla="*/ 29164 w 2231"/>
                <a:gd name="T85" fmla="*/ 56676 h 2393"/>
                <a:gd name="T86" fmla="*/ 30683 w 2231"/>
                <a:gd name="T87" fmla="*/ 56013 h 2393"/>
                <a:gd name="T88" fmla="*/ 32252 w 2231"/>
                <a:gd name="T89" fmla="*/ 55253 h 2393"/>
                <a:gd name="T90" fmla="*/ 33821 w 2231"/>
                <a:gd name="T91" fmla="*/ 54344 h 2393"/>
                <a:gd name="T92" fmla="*/ 35390 w 2231"/>
                <a:gd name="T93" fmla="*/ 53338 h 2393"/>
                <a:gd name="T94" fmla="*/ 36959 w 2231"/>
                <a:gd name="T95" fmla="*/ 52209 h 2393"/>
                <a:gd name="T96" fmla="*/ 38528 w 2231"/>
                <a:gd name="T97" fmla="*/ 50932 h 2393"/>
                <a:gd name="T98" fmla="*/ 40072 w 2231"/>
                <a:gd name="T99" fmla="*/ 49533 h 2393"/>
                <a:gd name="T100" fmla="*/ 54617 w 2231"/>
                <a:gd name="T101" fmla="*/ 35321 h 2393"/>
                <a:gd name="T102" fmla="*/ 55289 w 2231"/>
                <a:gd name="T103" fmla="*/ 34683 h 2393"/>
                <a:gd name="T104" fmla="*/ 53471 w 2231"/>
                <a:gd name="T105" fmla="*/ 32032 h 2393"/>
                <a:gd name="T106" fmla="*/ 49287 w 2231"/>
                <a:gd name="T107" fmla="*/ 27369 h 2393"/>
                <a:gd name="T108" fmla="*/ 45003 w 2231"/>
                <a:gd name="T109" fmla="*/ 22803 h 2393"/>
                <a:gd name="T110" fmla="*/ 40620 w 2231"/>
                <a:gd name="T111" fmla="*/ 18385 h 2393"/>
                <a:gd name="T112" fmla="*/ 36212 w 2231"/>
                <a:gd name="T113" fmla="*/ 14065 h 2393"/>
                <a:gd name="T114" fmla="*/ 31754 w 2231"/>
                <a:gd name="T115" fmla="*/ 9867 h 2393"/>
                <a:gd name="T116" fmla="*/ 27196 w 2231"/>
                <a:gd name="T117" fmla="*/ 5817 h 2393"/>
                <a:gd name="T118" fmla="*/ 22614 w 2231"/>
                <a:gd name="T119" fmla="*/ 1915 h 23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1" h="2393">
                  <a:moveTo>
                    <a:pt x="815" y="0"/>
                  </a:moveTo>
                  <a:lnTo>
                    <a:pt x="807" y="9"/>
                  </a:lnTo>
                  <a:lnTo>
                    <a:pt x="799" y="20"/>
                  </a:lnTo>
                  <a:lnTo>
                    <a:pt x="790" y="32"/>
                  </a:lnTo>
                  <a:lnTo>
                    <a:pt x="780" y="46"/>
                  </a:lnTo>
                  <a:lnTo>
                    <a:pt x="312" y="662"/>
                  </a:lnTo>
                  <a:lnTo>
                    <a:pt x="288" y="696"/>
                  </a:lnTo>
                  <a:lnTo>
                    <a:pt x="263" y="730"/>
                  </a:lnTo>
                  <a:lnTo>
                    <a:pt x="241" y="764"/>
                  </a:lnTo>
                  <a:lnTo>
                    <a:pt x="219" y="797"/>
                  </a:lnTo>
                  <a:lnTo>
                    <a:pt x="199" y="832"/>
                  </a:lnTo>
                  <a:lnTo>
                    <a:pt x="181" y="866"/>
                  </a:lnTo>
                  <a:lnTo>
                    <a:pt x="163" y="900"/>
                  </a:lnTo>
                  <a:lnTo>
                    <a:pt x="146" y="934"/>
                  </a:lnTo>
                  <a:lnTo>
                    <a:pt x="130" y="968"/>
                  </a:lnTo>
                  <a:lnTo>
                    <a:pt x="115" y="1002"/>
                  </a:lnTo>
                  <a:lnTo>
                    <a:pt x="102" y="1035"/>
                  </a:lnTo>
                  <a:lnTo>
                    <a:pt x="89" y="1069"/>
                  </a:lnTo>
                  <a:lnTo>
                    <a:pt x="78" y="1103"/>
                  </a:lnTo>
                  <a:lnTo>
                    <a:pt x="67" y="1136"/>
                  </a:lnTo>
                  <a:lnTo>
                    <a:pt x="57" y="1169"/>
                  </a:lnTo>
                  <a:lnTo>
                    <a:pt x="48" y="1202"/>
                  </a:lnTo>
                  <a:lnTo>
                    <a:pt x="40" y="1235"/>
                  </a:lnTo>
                  <a:lnTo>
                    <a:pt x="33" y="1268"/>
                  </a:lnTo>
                  <a:lnTo>
                    <a:pt x="27" y="1300"/>
                  </a:lnTo>
                  <a:lnTo>
                    <a:pt x="21" y="1332"/>
                  </a:lnTo>
                  <a:lnTo>
                    <a:pt x="16" y="1364"/>
                  </a:lnTo>
                  <a:lnTo>
                    <a:pt x="11" y="1396"/>
                  </a:lnTo>
                  <a:lnTo>
                    <a:pt x="8" y="1427"/>
                  </a:lnTo>
                  <a:lnTo>
                    <a:pt x="5" y="1457"/>
                  </a:lnTo>
                  <a:lnTo>
                    <a:pt x="3" y="1489"/>
                  </a:lnTo>
                  <a:lnTo>
                    <a:pt x="2" y="1519"/>
                  </a:lnTo>
                  <a:lnTo>
                    <a:pt x="1" y="1549"/>
                  </a:lnTo>
                  <a:lnTo>
                    <a:pt x="0" y="1578"/>
                  </a:lnTo>
                  <a:lnTo>
                    <a:pt x="1" y="1636"/>
                  </a:lnTo>
                  <a:lnTo>
                    <a:pt x="4" y="1692"/>
                  </a:lnTo>
                  <a:lnTo>
                    <a:pt x="9" y="1745"/>
                  </a:lnTo>
                  <a:lnTo>
                    <a:pt x="16" y="1796"/>
                  </a:lnTo>
                  <a:lnTo>
                    <a:pt x="23" y="1845"/>
                  </a:lnTo>
                  <a:lnTo>
                    <a:pt x="31" y="1892"/>
                  </a:lnTo>
                  <a:lnTo>
                    <a:pt x="41" y="1937"/>
                  </a:lnTo>
                  <a:lnTo>
                    <a:pt x="51" y="1979"/>
                  </a:lnTo>
                  <a:lnTo>
                    <a:pt x="62" y="2019"/>
                  </a:lnTo>
                  <a:lnTo>
                    <a:pt x="73" y="2056"/>
                  </a:lnTo>
                  <a:lnTo>
                    <a:pt x="84" y="2090"/>
                  </a:lnTo>
                  <a:lnTo>
                    <a:pt x="95" y="2122"/>
                  </a:lnTo>
                  <a:lnTo>
                    <a:pt x="106" y="2149"/>
                  </a:lnTo>
                  <a:lnTo>
                    <a:pt x="117" y="2173"/>
                  </a:lnTo>
                  <a:lnTo>
                    <a:pt x="127" y="2194"/>
                  </a:lnTo>
                  <a:lnTo>
                    <a:pt x="136" y="2211"/>
                  </a:lnTo>
                  <a:lnTo>
                    <a:pt x="146" y="2224"/>
                  </a:lnTo>
                  <a:lnTo>
                    <a:pt x="153" y="2234"/>
                  </a:lnTo>
                  <a:lnTo>
                    <a:pt x="162" y="2242"/>
                  </a:lnTo>
                  <a:lnTo>
                    <a:pt x="174" y="2252"/>
                  </a:lnTo>
                  <a:lnTo>
                    <a:pt x="190" y="2262"/>
                  </a:lnTo>
                  <a:lnTo>
                    <a:pt x="209" y="2273"/>
                  </a:lnTo>
                  <a:lnTo>
                    <a:pt x="232" y="2285"/>
                  </a:lnTo>
                  <a:lnTo>
                    <a:pt x="257" y="2297"/>
                  </a:lnTo>
                  <a:lnTo>
                    <a:pt x="286" y="2309"/>
                  </a:lnTo>
                  <a:lnTo>
                    <a:pt x="317" y="2320"/>
                  </a:lnTo>
                  <a:lnTo>
                    <a:pt x="351" y="2332"/>
                  </a:lnTo>
                  <a:lnTo>
                    <a:pt x="387" y="2343"/>
                  </a:lnTo>
                  <a:lnTo>
                    <a:pt x="427" y="2354"/>
                  </a:lnTo>
                  <a:lnTo>
                    <a:pt x="467" y="2363"/>
                  </a:lnTo>
                  <a:lnTo>
                    <a:pt x="510" y="2372"/>
                  </a:lnTo>
                  <a:lnTo>
                    <a:pt x="556" y="2380"/>
                  </a:lnTo>
                  <a:lnTo>
                    <a:pt x="602" y="2386"/>
                  </a:lnTo>
                  <a:lnTo>
                    <a:pt x="651" y="2390"/>
                  </a:lnTo>
                  <a:lnTo>
                    <a:pt x="677" y="2392"/>
                  </a:lnTo>
                  <a:lnTo>
                    <a:pt x="703" y="2393"/>
                  </a:lnTo>
                  <a:lnTo>
                    <a:pt x="730" y="2393"/>
                  </a:lnTo>
                  <a:lnTo>
                    <a:pt x="757" y="2393"/>
                  </a:lnTo>
                  <a:lnTo>
                    <a:pt x="785" y="2392"/>
                  </a:lnTo>
                  <a:lnTo>
                    <a:pt x="813" y="2390"/>
                  </a:lnTo>
                  <a:lnTo>
                    <a:pt x="841" y="2388"/>
                  </a:lnTo>
                  <a:lnTo>
                    <a:pt x="869" y="2385"/>
                  </a:lnTo>
                  <a:lnTo>
                    <a:pt x="899" y="2381"/>
                  </a:lnTo>
                  <a:lnTo>
                    <a:pt x="928" y="2376"/>
                  </a:lnTo>
                  <a:lnTo>
                    <a:pt x="957" y="2371"/>
                  </a:lnTo>
                  <a:lnTo>
                    <a:pt x="987" y="2365"/>
                  </a:lnTo>
                  <a:lnTo>
                    <a:pt x="1017" y="2358"/>
                  </a:lnTo>
                  <a:lnTo>
                    <a:pt x="1048" y="2350"/>
                  </a:lnTo>
                  <a:lnTo>
                    <a:pt x="1078" y="2341"/>
                  </a:lnTo>
                  <a:lnTo>
                    <a:pt x="1108" y="2332"/>
                  </a:lnTo>
                  <a:lnTo>
                    <a:pt x="1139" y="2321"/>
                  </a:lnTo>
                  <a:lnTo>
                    <a:pt x="1171" y="2309"/>
                  </a:lnTo>
                  <a:lnTo>
                    <a:pt x="1201" y="2296"/>
                  </a:lnTo>
                  <a:lnTo>
                    <a:pt x="1232" y="2282"/>
                  </a:lnTo>
                  <a:lnTo>
                    <a:pt x="1263" y="2267"/>
                  </a:lnTo>
                  <a:lnTo>
                    <a:pt x="1295" y="2251"/>
                  </a:lnTo>
                  <a:lnTo>
                    <a:pt x="1327" y="2233"/>
                  </a:lnTo>
                  <a:lnTo>
                    <a:pt x="1358" y="2214"/>
                  </a:lnTo>
                  <a:lnTo>
                    <a:pt x="1389" y="2195"/>
                  </a:lnTo>
                  <a:lnTo>
                    <a:pt x="1421" y="2173"/>
                  </a:lnTo>
                  <a:lnTo>
                    <a:pt x="1452" y="2151"/>
                  </a:lnTo>
                  <a:lnTo>
                    <a:pt x="1484" y="2127"/>
                  </a:lnTo>
                  <a:lnTo>
                    <a:pt x="1515" y="2101"/>
                  </a:lnTo>
                  <a:lnTo>
                    <a:pt x="1547" y="2075"/>
                  </a:lnTo>
                  <a:lnTo>
                    <a:pt x="1578" y="2047"/>
                  </a:lnTo>
                  <a:lnTo>
                    <a:pt x="1609" y="2018"/>
                  </a:lnTo>
                  <a:lnTo>
                    <a:pt x="2177" y="1454"/>
                  </a:lnTo>
                  <a:lnTo>
                    <a:pt x="2193" y="1439"/>
                  </a:lnTo>
                  <a:lnTo>
                    <a:pt x="2208" y="1426"/>
                  </a:lnTo>
                  <a:lnTo>
                    <a:pt x="2220" y="1413"/>
                  </a:lnTo>
                  <a:lnTo>
                    <a:pt x="2231" y="1402"/>
                  </a:lnTo>
                  <a:lnTo>
                    <a:pt x="2147" y="1305"/>
                  </a:lnTo>
                  <a:lnTo>
                    <a:pt x="2064" y="1210"/>
                  </a:lnTo>
                  <a:lnTo>
                    <a:pt x="1979" y="1115"/>
                  </a:lnTo>
                  <a:lnTo>
                    <a:pt x="1893" y="1021"/>
                  </a:lnTo>
                  <a:lnTo>
                    <a:pt x="1807" y="929"/>
                  </a:lnTo>
                  <a:lnTo>
                    <a:pt x="1719" y="839"/>
                  </a:lnTo>
                  <a:lnTo>
                    <a:pt x="1631" y="749"/>
                  </a:lnTo>
                  <a:lnTo>
                    <a:pt x="1544" y="660"/>
                  </a:lnTo>
                  <a:lnTo>
                    <a:pt x="1454" y="573"/>
                  </a:lnTo>
                  <a:lnTo>
                    <a:pt x="1364" y="487"/>
                  </a:lnTo>
                  <a:lnTo>
                    <a:pt x="1275" y="402"/>
                  </a:lnTo>
                  <a:lnTo>
                    <a:pt x="1184" y="320"/>
                  </a:lnTo>
                  <a:lnTo>
                    <a:pt x="1092" y="237"/>
                  </a:lnTo>
                  <a:lnTo>
                    <a:pt x="1000" y="156"/>
                  </a:lnTo>
                  <a:lnTo>
                    <a:pt x="908" y="78"/>
                  </a:lnTo>
                  <a:lnTo>
                    <a:pt x="815" y="0"/>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45" name="Freeform 31"/>
            <p:cNvSpPr>
              <a:spLocks/>
            </p:cNvSpPr>
            <p:nvPr userDrawn="1"/>
          </p:nvSpPr>
          <p:spPr bwMode="auto">
            <a:xfrm>
              <a:off x="8467725" y="6145213"/>
              <a:ext cx="36513" cy="55562"/>
            </a:xfrm>
            <a:custGeom>
              <a:avLst/>
              <a:gdLst>
                <a:gd name="T0" fmla="*/ 9862 w 1481"/>
                <a:gd name="T1" fmla="*/ 55414 h 2245"/>
                <a:gd name="T2" fmla="*/ 10453 w 1481"/>
                <a:gd name="T3" fmla="*/ 55537 h 2245"/>
                <a:gd name="T4" fmla="*/ 11316 w 1481"/>
                <a:gd name="T5" fmla="*/ 55562 h 2245"/>
                <a:gd name="T6" fmla="*/ 12376 w 1481"/>
                <a:gd name="T7" fmla="*/ 55488 h 2245"/>
                <a:gd name="T8" fmla="*/ 13634 w 1481"/>
                <a:gd name="T9" fmla="*/ 55290 h 2245"/>
                <a:gd name="T10" fmla="*/ 15039 w 1481"/>
                <a:gd name="T11" fmla="*/ 54919 h 2245"/>
                <a:gd name="T12" fmla="*/ 16543 w 1481"/>
                <a:gd name="T13" fmla="*/ 54374 h 2245"/>
                <a:gd name="T14" fmla="*/ 18170 w 1481"/>
                <a:gd name="T15" fmla="*/ 53632 h 2245"/>
                <a:gd name="T16" fmla="*/ 19428 w 1481"/>
                <a:gd name="T17" fmla="*/ 52864 h 2245"/>
                <a:gd name="T18" fmla="*/ 20340 w 1481"/>
                <a:gd name="T19" fmla="*/ 52295 h 2245"/>
                <a:gd name="T20" fmla="*/ 21203 w 1481"/>
                <a:gd name="T21" fmla="*/ 51627 h 2245"/>
                <a:gd name="T22" fmla="*/ 22090 w 1481"/>
                <a:gd name="T23" fmla="*/ 50884 h 2245"/>
                <a:gd name="T24" fmla="*/ 22978 w 1481"/>
                <a:gd name="T25" fmla="*/ 50068 h 2245"/>
                <a:gd name="T26" fmla="*/ 23890 w 1481"/>
                <a:gd name="T27" fmla="*/ 49127 h 2245"/>
                <a:gd name="T28" fmla="*/ 24753 w 1481"/>
                <a:gd name="T29" fmla="*/ 48137 h 2245"/>
                <a:gd name="T30" fmla="*/ 25616 w 1481"/>
                <a:gd name="T31" fmla="*/ 47048 h 2245"/>
                <a:gd name="T32" fmla="*/ 26429 w 1481"/>
                <a:gd name="T33" fmla="*/ 45860 h 2245"/>
                <a:gd name="T34" fmla="*/ 27268 w 1481"/>
                <a:gd name="T35" fmla="*/ 44573 h 2245"/>
                <a:gd name="T36" fmla="*/ 28057 w 1481"/>
                <a:gd name="T37" fmla="*/ 43163 h 2245"/>
                <a:gd name="T38" fmla="*/ 28796 w 1481"/>
                <a:gd name="T39" fmla="*/ 41678 h 2245"/>
                <a:gd name="T40" fmla="*/ 29511 w 1481"/>
                <a:gd name="T41" fmla="*/ 40069 h 2245"/>
                <a:gd name="T42" fmla="*/ 30202 w 1481"/>
                <a:gd name="T43" fmla="*/ 38361 h 2245"/>
                <a:gd name="T44" fmla="*/ 30818 w 1481"/>
                <a:gd name="T45" fmla="*/ 36505 h 2245"/>
                <a:gd name="T46" fmla="*/ 31385 w 1481"/>
                <a:gd name="T47" fmla="*/ 34575 h 2245"/>
                <a:gd name="T48" fmla="*/ 36266 w 1481"/>
                <a:gd name="T49" fmla="*/ 14652 h 2245"/>
                <a:gd name="T50" fmla="*/ 36390 w 1481"/>
                <a:gd name="T51" fmla="*/ 14033 h 2245"/>
                <a:gd name="T52" fmla="*/ 36513 w 1481"/>
                <a:gd name="T53" fmla="*/ 13538 h 2245"/>
                <a:gd name="T54" fmla="*/ 32371 w 1481"/>
                <a:gd name="T55" fmla="*/ 11385 h 2245"/>
                <a:gd name="T56" fmla="*/ 28254 w 1481"/>
                <a:gd name="T57" fmla="*/ 9355 h 2245"/>
                <a:gd name="T58" fmla="*/ 24137 w 1481"/>
                <a:gd name="T59" fmla="*/ 7425 h 2245"/>
                <a:gd name="T60" fmla="*/ 19995 w 1481"/>
                <a:gd name="T61" fmla="*/ 5692 h 2245"/>
                <a:gd name="T62" fmla="*/ 15902 w 1481"/>
                <a:gd name="T63" fmla="*/ 4034 h 2245"/>
                <a:gd name="T64" fmla="*/ 11834 w 1481"/>
                <a:gd name="T65" fmla="*/ 2549 h 2245"/>
                <a:gd name="T66" fmla="*/ 7741 w 1481"/>
                <a:gd name="T67" fmla="*/ 1188 h 2245"/>
                <a:gd name="T68" fmla="*/ 3698 w 1481"/>
                <a:gd name="T69" fmla="*/ 0 h 2245"/>
                <a:gd name="T70" fmla="*/ 3649 w 1481"/>
                <a:gd name="T71" fmla="*/ 396 h 2245"/>
                <a:gd name="T72" fmla="*/ 3550 w 1481"/>
                <a:gd name="T73" fmla="*/ 841 h 2245"/>
                <a:gd name="T74" fmla="*/ 394 w 1481"/>
                <a:gd name="T75" fmla="*/ 20765 h 2245"/>
                <a:gd name="T76" fmla="*/ 49 w 1481"/>
                <a:gd name="T77" fmla="*/ 24576 h 2245"/>
                <a:gd name="T78" fmla="*/ 0 w 1481"/>
                <a:gd name="T79" fmla="*/ 28189 h 2245"/>
                <a:gd name="T80" fmla="*/ 197 w 1481"/>
                <a:gd name="T81" fmla="*/ 31630 h 2245"/>
                <a:gd name="T82" fmla="*/ 592 w 1481"/>
                <a:gd name="T83" fmla="*/ 34872 h 2245"/>
                <a:gd name="T84" fmla="*/ 1183 w 1481"/>
                <a:gd name="T85" fmla="*/ 37941 h 2245"/>
                <a:gd name="T86" fmla="*/ 1923 w 1481"/>
                <a:gd name="T87" fmla="*/ 40787 h 2245"/>
                <a:gd name="T88" fmla="*/ 2761 w 1481"/>
                <a:gd name="T89" fmla="*/ 43410 h 2245"/>
                <a:gd name="T90" fmla="*/ 3673 w 1481"/>
                <a:gd name="T91" fmla="*/ 45786 h 2245"/>
                <a:gd name="T92" fmla="*/ 4635 w 1481"/>
                <a:gd name="T93" fmla="*/ 47939 h 2245"/>
                <a:gd name="T94" fmla="*/ 5621 w 1481"/>
                <a:gd name="T95" fmla="*/ 49845 h 2245"/>
                <a:gd name="T96" fmla="*/ 6583 w 1481"/>
                <a:gd name="T97" fmla="*/ 51478 h 2245"/>
                <a:gd name="T98" fmla="*/ 7470 w 1481"/>
                <a:gd name="T99" fmla="*/ 52840 h 2245"/>
                <a:gd name="T100" fmla="*/ 8284 w 1481"/>
                <a:gd name="T101" fmla="*/ 53929 h 2245"/>
                <a:gd name="T102" fmla="*/ 8974 w 1481"/>
                <a:gd name="T103" fmla="*/ 54721 h 2245"/>
                <a:gd name="T104" fmla="*/ 9492 w 1481"/>
                <a:gd name="T105" fmla="*/ 55216 h 2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81" h="2245">
                  <a:moveTo>
                    <a:pt x="392" y="2236"/>
                  </a:moveTo>
                  <a:lnTo>
                    <a:pt x="400" y="2239"/>
                  </a:lnTo>
                  <a:lnTo>
                    <a:pt x="411" y="2242"/>
                  </a:lnTo>
                  <a:lnTo>
                    <a:pt x="424" y="2244"/>
                  </a:lnTo>
                  <a:lnTo>
                    <a:pt x="440" y="2245"/>
                  </a:lnTo>
                  <a:lnTo>
                    <a:pt x="459" y="2245"/>
                  </a:lnTo>
                  <a:lnTo>
                    <a:pt x="480" y="2244"/>
                  </a:lnTo>
                  <a:lnTo>
                    <a:pt x="502" y="2242"/>
                  </a:lnTo>
                  <a:lnTo>
                    <a:pt x="527" y="2239"/>
                  </a:lnTo>
                  <a:lnTo>
                    <a:pt x="553" y="2234"/>
                  </a:lnTo>
                  <a:lnTo>
                    <a:pt x="581" y="2227"/>
                  </a:lnTo>
                  <a:lnTo>
                    <a:pt x="610" y="2219"/>
                  </a:lnTo>
                  <a:lnTo>
                    <a:pt x="640" y="2209"/>
                  </a:lnTo>
                  <a:lnTo>
                    <a:pt x="671" y="2197"/>
                  </a:lnTo>
                  <a:lnTo>
                    <a:pt x="704" y="2183"/>
                  </a:lnTo>
                  <a:lnTo>
                    <a:pt x="737" y="2167"/>
                  </a:lnTo>
                  <a:lnTo>
                    <a:pt x="770" y="2148"/>
                  </a:lnTo>
                  <a:lnTo>
                    <a:pt x="788" y="2136"/>
                  </a:lnTo>
                  <a:lnTo>
                    <a:pt x="806" y="2125"/>
                  </a:lnTo>
                  <a:lnTo>
                    <a:pt x="825" y="2113"/>
                  </a:lnTo>
                  <a:lnTo>
                    <a:pt x="842" y="2100"/>
                  </a:lnTo>
                  <a:lnTo>
                    <a:pt x="860" y="2086"/>
                  </a:lnTo>
                  <a:lnTo>
                    <a:pt x="878" y="2072"/>
                  </a:lnTo>
                  <a:lnTo>
                    <a:pt x="896" y="2056"/>
                  </a:lnTo>
                  <a:lnTo>
                    <a:pt x="914" y="2040"/>
                  </a:lnTo>
                  <a:lnTo>
                    <a:pt x="932" y="2023"/>
                  </a:lnTo>
                  <a:lnTo>
                    <a:pt x="951" y="2004"/>
                  </a:lnTo>
                  <a:lnTo>
                    <a:pt x="969" y="1985"/>
                  </a:lnTo>
                  <a:lnTo>
                    <a:pt x="986" y="1966"/>
                  </a:lnTo>
                  <a:lnTo>
                    <a:pt x="1004" y="1945"/>
                  </a:lnTo>
                  <a:lnTo>
                    <a:pt x="1021" y="1924"/>
                  </a:lnTo>
                  <a:lnTo>
                    <a:pt x="1039" y="1901"/>
                  </a:lnTo>
                  <a:lnTo>
                    <a:pt x="1056" y="1877"/>
                  </a:lnTo>
                  <a:lnTo>
                    <a:pt x="1072" y="1853"/>
                  </a:lnTo>
                  <a:lnTo>
                    <a:pt x="1090" y="1828"/>
                  </a:lnTo>
                  <a:lnTo>
                    <a:pt x="1106" y="1801"/>
                  </a:lnTo>
                  <a:lnTo>
                    <a:pt x="1122" y="1774"/>
                  </a:lnTo>
                  <a:lnTo>
                    <a:pt x="1138" y="1744"/>
                  </a:lnTo>
                  <a:lnTo>
                    <a:pt x="1153" y="1715"/>
                  </a:lnTo>
                  <a:lnTo>
                    <a:pt x="1168" y="1684"/>
                  </a:lnTo>
                  <a:lnTo>
                    <a:pt x="1183" y="1653"/>
                  </a:lnTo>
                  <a:lnTo>
                    <a:pt x="1197" y="1619"/>
                  </a:lnTo>
                  <a:lnTo>
                    <a:pt x="1212" y="1585"/>
                  </a:lnTo>
                  <a:lnTo>
                    <a:pt x="1225" y="1550"/>
                  </a:lnTo>
                  <a:lnTo>
                    <a:pt x="1238" y="1514"/>
                  </a:lnTo>
                  <a:lnTo>
                    <a:pt x="1250" y="1475"/>
                  </a:lnTo>
                  <a:lnTo>
                    <a:pt x="1262" y="1437"/>
                  </a:lnTo>
                  <a:lnTo>
                    <a:pt x="1273" y="1397"/>
                  </a:lnTo>
                  <a:lnTo>
                    <a:pt x="1284" y="1355"/>
                  </a:lnTo>
                  <a:lnTo>
                    <a:pt x="1471" y="592"/>
                  </a:lnTo>
                  <a:lnTo>
                    <a:pt x="1474" y="580"/>
                  </a:lnTo>
                  <a:lnTo>
                    <a:pt x="1476" y="567"/>
                  </a:lnTo>
                  <a:lnTo>
                    <a:pt x="1479" y="557"/>
                  </a:lnTo>
                  <a:lnTo>
                    <a:pt x="1481" y="547"/>
                  </a:lnTo>
                  <a:lnTo>
                    <a:pt x="1397" y="503"/>
                  </a:lnTo>
                  <a:lnTo>
                    <a:pt x="1313" y="460"/>
                  </a:lnTo>
                  <a:lnTo>
                    <a:pt x="1230" y="418"/>
                  </a:lnTo>
                  <a:lnTo>
                    <a:pt x="1146" y="378"/>
                  </a:lnTo>
                  <a:lnTo>
                    <a:pt x="1062" y="339"/>
                  </a:lnTo>
                  <a:lnTo>
                    <a:pt x="979" y="300"/>
                  </a:lnTo>
                  <a:lnTo>
                    <a:pt x="895" y="264"/>
                  </a:lnTo>
                  <a:lnTo>
                    <a:pt x="811" y="230"/>
                  </a:lnTo>
                  <a:lnTo>
                    <a:pt x="729" y="196"/>
                  </a:lnTo>
                  <a:lnTo>
                    <a:pt x="645" y="163"/>
                  </a:lnTo>
                  <a:lnTo>
                    <a:pt x="562" y="133"/>
                  </a:lnTo>
                  <a:lnTo>
                    <a:pt x="480" y="103"/>
                  </a:lnTo>
                  <a:lnTo>
                    <a:pt x="397" y="76"/>
                  </a:lnTo>
                  <a:lnTo>
                    <a:pt x="314" y="48"/>
                  </a:lnTo>
                  <a:lnTo>
                    <a:pt x="233" y="23"/>
                  </a:lnTo>
                  <a:lnTo>
                    <a:pt x="150" y="0"/>
                  </a:lnTo>
                  <a:lnTo>
                    <a:pt x="149" y="8"/>
                  </a:lnTo>
                  <a:lnTo>
                    <a:pt x="148" y="16"/>
                  </a:lnTo>
                  <a:lnTo>
                    <a:pt x="146" y="25"/>
                  </a:lnTo>
                  <a:lnTo>
                    <a:pt x="144" y="34"/>
                  </a:lnTo>
                  <a:lnTo>
                    <a:pt x="27" y="761"/>
                  </a:lnTo>
                  <a:lnTo>
                    <a:pt x="16" y="839"/>
                  </a:lnTo>
                  <a:lnTo>
                    <a:pt x="8" y="917"/>
                  </a:lnTo>
                  <a:lnTo>
                    <a:pt x="2" y="993"/>
                  </a:lnTo>
                  <a:lnTo>
                    <a:pt x="0" y="1066"/>
                  </a:lnTo>
                  <a:lnTo>
                    <a:pt x="0" y="1139"/>
                  </a:lnTo>
                  <a:lnTo>
                    <a:pt x="3" y="1209"/>
                  </a:lnTo>
                  <a:lnTo>
                    <a:pt x="8" y="1278"/>
                  </a:lnTo>
                  <a:lnTo>
                    <a:pt x="15" y="1344"/>
                  </a:lnTo>
                  <a:lnTo>
                    <a:pt x="24" y="1409"/>
                  </a:lnTo>
                  <a:lnTo>
                    <a:pt x="35" y="1472"/>
                  </a:lnTo>
                  <a:lnTo>
                    <a:pt x="48" y="1533"/>
                  </a:lnTo>
                  <a:lnTo>
                    <a:pt x="62" y="1591"/>
                  </a:lnTo>
                  <a:lnTo>
                    <a:pt x="78" y="1648"/>
                  </a:lnTo>
                  <a:lnTo>
                    <a:pt x="95" y="1701"/>
                  </a:lnTo>
                  <a:lnTo>
                    <a:pt x="112" y="1754"/>
                  </a:lnTo>
                  <a:lnTo>
                    <a:pt x="131" y="1803"/>
                  </a:lnTo>
                  <a:lnTo>
                    <a:pt x="149" y="1850"/>
                  </a:lnTo>
                  <a:lnTo>
                    <a:pt x="169" y="1895"/>
                  </a:lnTo>
                  <a:lnTo>
                    <a:pt x="188" y="1937"/>
                  </a:lnTo>
                  <a:lnTo>
                    <a:pt x="209" y="1976"/>
                  </a:lnTo>
                  <a:lnTo>
                    <a:pt x="228" y="2014"/>
                  </a:lnTo>
                  <a:lnTo>
                    <a:pt x="248" y="2048"/>
                  </a:lnTo>
                  <a:lnTo>
                    <a:pt x="267" y="2080"/>
                  </a:lnTo>
                  <a:lnTo>
                    <a:pt x="285" y="2108"/>
                  </a:lnTo>
                  <a:lnTo>
                    <a:pt x="303" y="2135"/>
                  </a:lnTo>
                  <a:lnTo>
                    <a:pt x="321" y="2159"/>
                  </a:lnTo>
                  <a:lnTo>
                    <a:pt x="336" y="2179"/>
                  </a:lnTo>
                  <a:lnTo>
                    <a:pt x="351" y="2196"/>
                  </a:lnTo>
                  <a:lnTo>
                    <a:pt x="364" y="2211"/>
                  </a:lnTo>
                  <a:lnTo>
                    <a:pt x="375" y="2222"/>
                  </a:lnTo>
                  <a:lnTo>
                    <a:pt x="385" y="2231"/>
                  </a:lnTo>
                  <a:lnTo>
                    <a:pt x="392" y="2236"/>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sp>
          <p:nvSpPr>
            <p:cNvPr id="1046" name="Freeform 32"/>
            <p:cNvSpPr>
              <a:spLocks/>
            </p:cNvSpPr>
            <p:nvPr userDrawn="1"/>
          </p:nvSpPr>
          <p:spPr bwMode="auto">
            <a:xfrm>
              <a:off x="8566150" y="6265863"/>
              <a:ext cx="65088" cy="50800"/>
            </a:xfrm>
            <a:custGeom>
              <a:avLst/>
              <a:gdLst>
                <a:gd name="T0" fmla="*/ 1147 w 2611"/>
                <a:gd name="T1" fmla="*/ 24798 h 2026"/>
                <a:gd name="T2" fmla="*/ 399 w 2611"/>
                <a:gd name="T3" fmla="*/ 27882 h 2026"/>
                <a:gd name="T4" fmla="*/ 50 w 2611"/>
                <a:gd name="T5" fmla="*/ 30615 h 2026"/>
                <a:gd name="T6" fmla="*/ 25 w 2611"/>
                <a:gd name="T7" fmla="*/ 32847 h 2026"/>
                <a:gd name="T8" fmla="*/ 224 w 2611"/>
                <a:gd name="T9" fmla="*/ 34477 h 2026"/>
                <a:gd name="T10" fmla="*/ 598 w 2611"/>
                <a:gd name="T11" fmla="*/ 35405 h 2026"/>
                <a:gd name="T12" fmla="*/ 1570 w 2611"/>
                <a:gd name="T13" fmla="*/ 36608 h 2026"/>
                <a:gd name="T14" fmla="*/ 3291 w 2611"/>
                <a:gd name="T15" fmla="*/ 38288 h 2026"/>
                <a:gd name="T16" fmla="*/ 5734 w 2611"/>
                <a:gd name="T17" fmla="*/ 40319 h 2026"/>
                <a:gd name="T18" fmla="*/ 8825 w 2611"/>
                <a:gd name="T19" fmla="*/ 42475 h 2026"/>
                <a:gd name="T20" fmla="*/ 12489 w 2611"/>
                <a:gd name="T21" fmla="*/ 44657 h 2026"/>
                <a:gd name="T22" fmla="*/ 16129 w 2611"/>
                <a:gd name="T23" fmla="*/ 46437 h 2026"/>
                <a:gd name="T24" fmla="*/ 18472 w 2611"/>
                <a:gd name="T25" fmla="*/ 47465 h 2026"/>
                <a:gd name="T26" fmla="*/ 20990 w 2611"/>
                <a:gd name="T27" fmla="*/ 48368 h 2026"/>
                <a:gd name="T28" fmla="*/ 23657 w 2611"/>
                <a:gd name="T29" fmla="*/ 49145 h 2026"/>
                <a:gd name="T30" fmla="*/ 26449 w 2611"/>
                <a:gd name="T31" fmla="*/ 49797 h 2026"/>
                <a:gd name="T32" fmla="*/ 29391 w 2611"/>
                <a:gd name="T33" fmla="*/ 50324 h 2026"/>
                <a:gd name="T34" fmla="*/ 32457 w 2611"/>
                <a:gd name="T35" fmla="*/ 50650 h 2026"/>
                <a:gd name="T36" fmla="*/ 35623 w 2611"/>
                <a:gd name="T37" fmla="*/ 50800 h 2026"/>
                <a:gd name="T38" fmla="*/ 38938 w 2611"/>
                <a:gd name="T39" fmla="*/ 50700 h 2026"/>
                <a:gd name="T40" fmla="*/ 42353 w 2611"/>
                <a:gd name="T41" fmla="*/ 50399 h 2026"/>
                <a:gd name="T42" fmla="*/ 64490 w 2611"/>
                <a:gd name="T43" fmla="*/ 47290 h 2026"/>
                <a:gd name="T44" fmla="*/ 64440 w 2611"/>
                <a:gd name="T45" fmla="*/ 45334 h 2026"/>
                <a:gd name="T46" fmla="*/ 62371 w 2611"/>
                <a:gd name="T47" fmla="*/ 39717 h 2026"/>
                <a:gd name="T48" fmla="*/ 60127 w 2611"/>
                <a:gd name="T49" fmla="*/ 34025 h 2026"/>
                <a:gd name="T50" fmla="*/ 57734 w 2611"/>
                <a:gd name="T51" fmla="*/ 28233 h 2026"/>
                <a:gd name="T52" fmla="*/ 55167 w 2611"/>
                <a:gd name="T53" fmla="*/ 22391 h 2026"/>
                <a:gd name="T54" fmla="*/ 52424 w 2611"/>
                <a:gd name="T55" fmla="*/ 16474 h 2026"/>
                <a:gd name="T56" fmla="*/ 49333 w 2611"/>
                <a:gd name="T57" fmla="*/ 10230 h 2026"/>
                <a:gd name="T58" fmla="*/ 46068 w 2611"/>
                <a:gd name="T59" fmla="*/ 4087 h 2026"/>
                <a:gd name="T60" fmla="*/ 43425 w 2611"/>
                <a:gd name="T61" fmla="*/ 100 h 2026"/>
                <a:gd name="T62" fmla="*/ 41979 w 2611"/>
                <a:gd name="T63" fmla="*/ 527 h 2026"/>
                <a:gd name="T64" fmla="*/ 19619 w 2611"/>
                <a:gd name="T65" fmla="*/ 7021 h 2026"/>
                <a:gd name="T66" fmla="*/ 16677 w 2611"/>
                <a:gd name="T67" fmla="*/ 8174 h 2026"/>
                <a:gd name="T68" fmla="*/ 14035 w 2611"/>
                <a:gd name="T69" fmla="*/ 9453 h 2026"/>
                <a:gd name="T70" fmla="*/ 11691 w 2611"/>
                <a:gd name="T71" fmla="*/ 10882 h 2026"/>
                <a:gd name="T72" fmla="*/ 9597 w 2611"/>
                <a:gd name="T73" fmla="*/ 12412 h 2026"/>
                <a:gd name="T74" fmla="*/ 7778 w 2611"/>
                <a:gd name="T75" fmla="*/ 14016 h 2026"/>
                <a:gd name="T76" fmla="*/ 6182 w 2611"/>
                <a:gd name="T77" fmla="*/ 15671 h 2026"/>
                <a:gd name="T78" fmla="*/ 4836 w 2611"/>
                <a:gd name="T79" fmla="*/ 17401 h 2026"/>
                <a:gd name="T80" fmla="*/ 3689 w 2611"/>
                <a:gd name="T81" fmla="*/ 19131 h 2026"/>
                <a:gd name="T82" fmla="*/ 2692 w 2611"/>
                <a:gd name="T83" fmla="*/ 20887 h 2026"/>
                <a:gd name="T84" fmla="*/ 1895 w 2611"/>
                <a:gd name="T85" fmla="*/ 22617 h 2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11" h="2026">
                  <a:moveTo>
                    <a:pt x="76" y="902"/>
                  </a:moveTo>
                  <a:lnTo>
                    <a:pt x="60" y="945"/>
                  </a:lnTo>
                  <a:lnTo>
                    <a:pt x="46" y="989"/>
                  </a:lnTo>
                  <a:lnTo>
                    <a:pt x="34" y="1031"/>
                  </a:lnTo>
                  <a:lnTo>
                    <a:pt x="24" y="1071"/>
                  </a:lnTo>
                  <a:lnTo>
                    <a:pt x="16" y="1112"/>
                  </a:lnTo>
                  <a:lnTo>
                    <a:pt x="10" y="1150"/>
                  </a:lnTo>
                  <a:lnTo>
                    <a:pt x="4" y="1186"/>
                  </a:lnTo>
                  <a:lnTo>
                    <a:pt x="2" y="1221"/>
                  </a:lnTo>
                  <a:lnTo>
                    <a:pt x="0" y="1253"/>
                  </a:lnTo>
                  <a:lnTo>
                    <a:pt x="0" y="1283"/>
                  </a:lnTo>
                  <a:lnTo>
                    <a:pt x="1" y="1310"/>
                  </a:lnTo>
                  <a:lnTo>
                    <a:pt x="2" y="1335"/>
                  </a:lnTo>
                  <a:lnTo>
                    <a:pt x="5" y="1357"/>
                  </a:lnTo>
                  <a:lnTo>
                    <a:pt x="9" y="1375"/>
                  </a:lnTo>
                  <a:lnTo>
                    <a:pt x="13" y="1390"/>
                  </a:lnTo>
                  <a:lnTo>
                    <a:pt x="18" y="1401"/>
                  </a:lnTo>
                  <a:lnTo>
                    <a:pt x="24" y="1412"/>
                  </a:lnTo>
                  <a:lnTo>
                    <a:pt x="34" y="1425"/>
                  </a:lnTo>
                  <a:lnTo>
                    <a:pt x="47" y="1441"/>
                  </a:lnTo>
                  <a:lnTo>
                    <a:pt x="63" y="1460"/>
                  </a:lnTo>
                  <a:lnTo>
                    <a:pt x="83" y="1481"/>
                  </a:lnTo>
                  <a:lnTo>
                    <a:pt x="106" y="1503"/>
                  </a:lnTo>
                  <a:lnTo>
                    <a:pt x="132" y="1527"/>
                  </a:lnTo>
                  <a:lnTo>
                    <a:pt x="162" y="1553"/>
                  </a:lnTo>
                  <a:lnTo>
                    <a:pt x="195" y="1579"/>
                  </a:lnTo>
                  <a:lnTo>
                    <a:pt x="230" y="1608"/>
                  </a:lnTo>
                  <a:lnTo>
                    <a:pt x="269" y="1636"/>
                  </a:lnTo>
                  <a:lnTo>
                    <a:pt x="310" y="1665"/>
                  </a:lnTo>
                  <a:lnTo>
                    <a:pt x="354" y="1694"/>
                  </a:lnTo>
                  <a:lnTo>
                    <a:pt x="401" y="1723"/>
                  </a:lnTo>
                  <a:lnTo>
                    <a:pt x="450" y="1753"/>
                  </a:lnTo>
                  <a:lnTo>
                    <a:pt x="501" y="1781"/>
                  </a:lnTo>
                  <a:lnTo>
                    <a:pt x="558" y="1810"/>
                  </a:lnTo>
                  <a:lnTo>
                    <a:pt x="616" y="1839"/>
                  </a:lnTo>
                  <a:lnTo>
                    <a:pt x="647" y="1852"/>
                  </a:lnTo>
                  <a:lnTo>
                    <a:pt x="678" y="1867"/>
                  </a:lnTo>
                  <a:lnTo>
                    <a:pt x="709" y="1880"/>
                  </a:lnTo>
                  <a:lnTo>
                    <a:pt x="741" y="1893"/>
                  </a:lnTo>
                  <a:lnTo>
                    <a:pt x="775" y="1905"/>
                  </a:lnTo>
                  <a:lnTo>
                    <a:pt x="808" y="1917"/>
                  </a:lnTo>
                  <a:lnTo>
                    <a:pt x="842" y="1929"/>
                  </a:lnTo>
                  <a:lnTo>
                    <a:pt x="877" y="1940"/>
                  </a:lnTo>
                  <a:lnTo>
                    <a:pt x="913" y="1950"/>
                  </a:lnTo>
                  <a:lnTo>
                    <a:pt x="949" y="1960"/>
                  </a:lnTo>
                  <a:lnTo>
                    <a:pt x="985" y="1970"/>
                  </a:lnTo>
                  <a:lnTo>
                    <a:pt x="1024" y="1978"/>
                  </a:lnTo>
                  <a:lnTo>
                    <a:pt x="1061" y="1986"/>
                  </a:lnTo>
                  <a:lnTo>
                    <a:pt x="1100" y="1995"/>
                  </a:lnTo>
                  <a:lnTo>
                    <a:pt x="1138" y="2001"/>
                  </a:lnTo>
                  <a:lnTo>
                    <a:pt x="1179" y="2007"/>
                  </a:lnTo>
                  <a:lnTo>
                    <a:pt x="1219" y="2013"/>
                  </a:lnTo>
                  <a:lnTo>
                    <a:pt x="1260" y="2017"/>
                  </a:lnTo>
                  <a:lnTo>
                    <a:pt x="1302" y="2020"/>
                  </a:lnTo>
                  <a:lnTo>
                    <a:pt x="1343" y="2023"/>
                  </a:lnTo>
                  <a:lnTo>
                    <a:pt x="1385" y="2025"/>
                  </a:lnTo>
                  <a:lnTo>
                    <a:pt x="1429" y="2026"/>
                  </a:lnTo>
                  <a:lnTo>
                    <a:pt x="1472" y="2026"/>
                  </a:lnTo>
                  <a:lnTo>
                    <a:pt x="1516" y="2025"/>
                  </a:lnTo>
                  <a:lnTo>
                    <a:pt x="1562" y="2022"/>
                  </a:lnTo>
                  <a:lnTo>
                    <a:pt x="1606" y="2019"/>
                  </a:lnTo>
                  <a:lnTo>
                    <a:pt x="1653" y="2015"/>
                  </a:lnTo>
                  <a:lnTo>
                    <a:pt x="1699" y="2010"/>
                  </a:lnTo>
                  <a:lnTo>
                    <a:pt x="2561" y="1891"/>
                  </a:lnTo>
                  <a:lnTo>
                    <a:pt x="2575" y="1888"/>
                  </a:lnTo>
                  <a:lnTo>
                    <a:pt x="2587" y="1886"/>
                  </a:lnTo>
                  <a:lnTo>
                    <a:pt x="2599" y="1885"/>
                  </a:lnTo>
                  <a:lnTo>
                    <a:pt x="2611" y="1883"/>
                  </a:lnTo>
                  <a:lnTo>
                    <a:pt x="2585" y="1808"/>
                  </a:lnTo>
                  <a:lnTo>
                    <a:pt x="2558" y="1735"/>
                  </a:lnTo>
                  <a:lnTo>
                    <a:pt x="2531" y="1659"/>
                  </a:lnTo>
                  <a:lnTo>
                    <a:pt x="2502" y="1584"/>
                  </a:lnTo>
                  <a:lnTo>
                    <a:pt x="2473" y="1509"/>
                  </a:lnTo>
                  <a:lnTo>
                    <a:pt x="2443" y="1432"/>
                  </a:lnTo>
                  <a:lnTo>
                    <a:pt x="2412" y="1357"/>
                  </a:lnTo>
                  <a:lnTo>
                    <a:pt x="2380" y="1280"/>
                  </a:lnTo>
                  <a:lnTo>
                    <a:pt x="2348" y="1203"/>
                  </a:lnTo>
                  <a:lnTo>
                    <a:pt x="2316" y="1126"/>
                  </a:lnTo>
                  <a:lnTo>
                    <a:pt x="2283" y="1049"/>
                  </a:lnTo>
                  <a:lnTo>
                    <a:pt x="2247" y="971"/>
                  </a:lnTo>
                  <a:lnTo>
                    <a:pt x="2213" y="893"/>
                  </a:lnTo>
                  <a:lnTo>
                    <a:pt x="2177" y="814"/>
                  </a:lnTo>
                  <a:lnTo>
                    <a:pt x="2140" y="737"/>
                  </a:lnTo>
                  <a:lnTo>
                    <a:pt x="2103" y="657"/>
                  </a:lnTo>
                  <a:lnTo>
                    <a:pt x="2062" y="574"/>
                  </a:lnTo>
                  <a:lnTo>
                    <a:pt x="2021" y="491"/>
                  </a:lnTo>
                  <a:lnTo>
                    <a:pt x="1979" y="408"/>
                  </a:lnTo>
                  <a:lnTo>
                    <a:pt x="1936" y="327"/>
                  </a:lnTo>
                  <a:lnTo>
                    <a:pt x="1892" y="244"/>
                  </a:lnTo>
                  <a:lnTo>
                    <a:pt x="1848" y="163"/>
                  </a:lnTo>
                  <a:lnTo>
                    <a:pt x="1804" y="82"/>
                  </a:lnTo>
                  <a:lnTo>
                    <a:pt x="1757" y="0"/>
                  </a:lnTo>
                  <a:lnTo>
                    <a:pt x="1742" y="4"/>
                  </a:lnTo>
                  <a:lnTo>
                    <a:pt x="1724" y="9"/>
                  </a:lnTo>
                  <a:lnTo>
                    <a:pt x="1705" y="15"/>
                  </a:lnTo>
                  <a:lnTo>
                    <a:pt x="1684" y="21"/>
                  </a:lnTo>
                  <a:lnTo>
                    <a:pt x="872" y="253"/>
                  </a:lnTo>
                  <a:lnTo>
                    <a:pt x="829" y="266"/>
                  </a:lnTo>
                  <a:lnTo>
                    <a:pt x="787" y="280"/>
                  </a:lnTo>
                  <a:lnTo>
                    <a:pt x="746" y="294"/>
                  </a:lnTo>
                  <a:lnTo>
                    <a:pt x="707" y="310"/>
                  </a:lnTo>
                  <a:lnTo>
                    <a:pt x="669" y="326"/>
                  </a:lnTo>
                  <a:lnTo>
                    <a:pt x="632" y="343"/>
                  </a:lnTo>
                  <a:lnTo>
                    <a:pt x="597" y="360"/>
                  </a:lnTo>
                  <a:lnTo>
                    <a:pt x="563" y="377"/>
                  </a:lnTo>
                  <a:lnTo>
                    <a:pt x="531" y="395"/>
                  </a:lnTo>
                  <a:lnTo>
                    <a:pt x="499" y="414"/>
                  </a:lnTo>
                  <a:lnTo>
                    <a:pt x="469" y="434"/>
                  </a:lnTo>
                  <a:lnTo>
                    <a:pt x="440" y="454"/>
                  </a:lnTo>
                  <a:lnTo>
                    <a:pt x="412" y="474"/>
                  </a:lnTo>
                  <a:lnTo>
                    <a:pt x="385" y="495"/>
                  </a:lnTo>
                  <a:lnTo>
                    <a:pt x="360" y="515"/>
                  </a:lnTo>
                  <a:lnTo>
                    <a:pt x="335" y="537"/>
                  </a:lnTo>
                  <a:lnTo>
                    <a:pt x="312" y="559"/>
                  </a:lnTo>
                  <a:lnTo>
                    <a:pt x="290" y="581"/>
                  </a:lnTo>
                  <a:lnTo>
                    <a:pt x="269" y="603"/>
                  </a:lnTo>
                  <a:lnTo>
                    <a:pt x="248" y="625"/>
                  </a:lnTo>
                  <a:lnTo>
                    <a:pt x="229" y="648"/>
                  </a:lnTo>
                  <a:lnTo>
                    <a:pt x="211" y="671"/>
                  </a:lnTo>
                  <a:lnTo>
                    <a:pt x="194" y="694"/>
                  </a:lnTo>
                  <a:lnTo>
                    <a:pt x="177" y="717"/>
                  </a:lnTo>
                  <a:lnTo>
                    <a:pt x="162" y="740"/>
                  </a:lnTo>
                  <a:lnTo>
                    <a:pt x="148" y="763"/>
                  </a:lnTo>
                  <a:lnTo>
                    <a:pt x="133" y="786"/>
                  </a:lnTo>
                  <a:lnTo>
                    <a:pt x="120" y="809"/>
                  </a:lnTo>
                  <a:lnTo>
                    <a:pt x="108" y="833"/>
                  </a:lnTo>
                  <a:lnTo>
                    <a:pt x="97" y="856"/>
                  </a:lnTo>
                  <a:lnTo>
                    <a:pt x="86" y="879"/>
                  </a:lnTo>
                  <a:lnTo>
                    <a:pt x="76" y="902"/>
                  </a:lnTo>
                  <a:close/>
                </a:path>
              </a:pathLst>
            </a:custGeom>
            <a:solidFill>
              <a:srgbClr val="050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a-DK" sz="1400" smtClean="0">
                <a:solidFill>
                  <a:srgbClr val="050046"/>
                </a:solidFill>
              </a:endParaRPr>
            </a:p>
          </p:txBody>
        </p:sp>
      </p:grpSp>
    </p:spTree>
    <p:extLst>
      <p:ext uri="{BB962C8B-B14F-4D97-AF65-F5344CB8AC3E}">
        <p14:creationId xmlns:p14="http://schemas.microsoft.com/office/powerpoint/2010/main" val="162808709"/>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 id="2147483677" r:id="rId15"/>
  </p:sldLayoutIdLst>
  <p:hf sldNum="0" hdr="0" ftr="0"/>
  <p:txStyles>
    <p:titleStyle>
      <a:lvl1pPr algn="l" rtl="0" eaLnBrk="0" fontAlgn="base" hangingPunct="0">
        <a:lnSpc>
          <a:spcPts val="4500"/>
        </a:lnSpc>
        <a:spcBef>
          <a:spcPct val="0"/>
        </a:spcBef>
        <a:spcAft>
          <a:spcPct val="0"/>
        </a:spcAft>
        <a:defRPr sz="3600" b="1">
          <a:solidFill>
            <a:srgbClr val="050028"/>
          </a:solidFill>
          <a:latin typeface="+mj-lt"/>
          <a:ea typeface="+mj-ea"/>
          <a:cs typeface="+mj-cs"/>
        </a:defRPr>
      </a:lvl1pPr>
      <a:lvl2pPr algn="l" rtl="0" eaLnBrk="0" fontAlgn="base" hangingPunct="0">
        <a:lnSpc>
          <a:spcPts val="4500"/>
        </a:lnSpc>
        <a:spcBef>
          <a:spcPct val="0"/>
        </a:spcBef>
        <a:spcAft>
          <a:spcPct val="0"/>
        </a:spcAft>
        <a:defRPr sz="3600" b="1">
          <a:solidFill>
            <a:srgbClr val="050028"/>
          </a:solidFill>
          <a:latin typeface="Arial" charset="0"/>
        </a:defRPr>
      </a:lvl2pPr>
      <a:lvl3pPr algn="l" rtl="0" eaLnBrk="0" fontAlgn="base" hangingPunct="0">
        <a:lnSpc>
          <a:spcPts val="4500"/>
        </a:lnSpc>
        <a:spcBef>
          <a:spcPct val="0"/>
        </a:spcBef>
        <a:spcAft>
          <a:spcPct val="0"/>
        </a:spcAft>
        <a:defRPr sz="3600" b="1">
          <a:solidFill>
            <a:srgbClr val="050028"/>
          </a:solidFill>
          <a:latin typeface="Arial" charset="0"/>
        </a:defRPr>
      </a:lvl3pPr>
      <a:lvl4pPr algn="l" rtl="0" eaLnBrk="0" fontAlgn="base" hangingPunct="0">
        <a:lnSpc>
          <a:spcPts val="4500"/>
        </a:lnSpc>
        <a:spcBef>
          <a:spcPct val="0"/>
        </a:spcBef>
        <a:spcAft>
          <a:spcPct val="0"/>
        </a:spcAft>
        <a:defRPr sz="3600" b="1">
          <a:solidFill>
            <a:srgbClr val="050028"/>
          </a:solidFill>
          <a:latin typeface="Arial" charset="0"/>
        </a:defRPr>
      </a:lvl4pPr>
      <a:lvl5pPr algn="l" rtl="0" eaLnBrk="0" fontAlgn="base" hangingPunct="0">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0" fontAlgn="base" hangingPunct="0">
        <a:lnSpc>
          <a:spcPts val="1600"/>
        </a:lnSpc>
        <a:spcBef>
          <a:spcPct val="0"/>
        </a:spcBef>
        <a:spcAft>
          <a:spcPct val="0"/>
        </a:spcAft>
        <a:buChar char="•"/>
        <a:defRPr sz="1400">
          <a:solidFill>
            <a:srgbClr val="050028"/>
          </a:solidFill>
          <a:latin typeface="+mn-lt"/>
          <a:ea typeface="+mn-ea"/>
          <a:cs typeface="+mn-cs"/>
        </a:defRPr>
      </a:lvl1pPr>
      <a:lvl2pPr marL="531813" indent="-171450" algn="l" rtl="0" eaLnBrk="0" fontAlgn="base" hangingPunct="0">
        <a:lnSpc>
          <a:spcPts val="1600"/>
        </a:lnSpc>
        <a:spcBef>
          <a:spcPct val="0"/>
        </a:spcBef>
        <a:spcAft>
          <a:spcPct val="0"/>
        </a:spcAft>
        <a:buChar char="•"/>
        <a:defRPr sz="1400">
          <a:solidFill>
            <a:srgbClr val="050028"/>
          </a:solidFill>
          <a:latin typeface="+mn-lt"/>
        </a:defRPr>
      </a:lvl2pPr>
      <a:lvl3pPr marL="892175" indent="-180975" algn="l" rtl="0" eaLnBrk="0" fontAlgn="base" hangingPunct="0">
        <a:lnSpc>
          <a:spcPts val="1600"/>
        </a:lnSpc>
        <a:spcBef>
          <a:spcPct val="0"/>
        </a:spcBef>
        <a:spcAft>
          <a:spcPct val="0"/>
        </a:spcAft>
        <a:buChar char="•"/>
        <a:defRPr sz="1400">
          <a:solidFill>
            <a:srgbClr val="050028"/>
          </a:solidFill>
          <a:latin typeface="+mn-lt"/>
        </a:defRPr>
      </a:lvl3pPr>
      <a:lvl4pPr marL="1258888" indent="-187325" algn="l" rtl="0" eaLnBrk="0" fontAlgn="base" hangingPunct="0">
        <a:lnSpc>
          <a:spcPts val="1600"/>
        </a:lnSpc>
        <a:spcBef>
          <a:spcPct val="0"/>
        </a:spcBef>
        <a:spcAft>
          <a:spcPct val="0"/>
        </a:spcAft>
        <a:buChar char="•"/>
        <a:defRPr sz="1400">
          <a:solidFill>
            <a:srgbClr val="050028"/>
          </a:solidFill>
          <a:latin typeface="+mn-lt"/>
        </a:defRPr>
      </a:lvl4pPr>
      <a:lvl5pPr marL="1611313" indent="-171450" algn="l" rtl="0" eaLnBrk="0" fontAlgn="base" hangingPunct="0">
        <a:lnSpc>
          <a:spcPts val="1600"/>
        </a:lnSpc>
        <a:spcBef>
          <a:spcPct val="0"/>
        </a:spcBef>
        <a:spcAft>
          <a:spcPct val="0"/>
        </a:spcAft>
        <a:buChar char="•"/>
        <a:defRPr sz="1400">
          <a:solidFill>
            <a:srgbClr val="050028"/>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42963" y="1389063"/>
            <a:ext cx="74549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smtClean="0"/>
              <a:t>Klik for at redigere titeltypografi i masteren</a:t>
            </a:r>
          </a:p>
        </p:txBody>
      </p:sp>
      <p:sp>
        <p:nvSpPr>
          <p:cNvPr id="3075" name="Rectangle 3"/>
          <p:cNvSpPr>
            <a:spLocks noGrp="1" noChangeArrowheads="1"/>
          </p:cNvSpPr>
          <p:nvPr>
            <p:ph type="body" idx="1"/>
          </p:nvPr>
        </p:nvSpPr>
        <p:spPr bwMode="auto">
          <a:xfrm>
            <a:off x="841375" y="2459038"/>
            <a:ext cx="66246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033" name="Rectangle 9"/>
          <p:cNvSpPr>
            <a:spLocks noGrp="1" noChangeArrowheads="1"/>
          </p:cNvSpPr>
          <p:nvPr>
            <p:ph type="dt" sz="half" idx="2"/>
          </p:nvPr>
        </p:nvSpPr>
        <p:spPr bwMode="auto">
          <a:xfrm>
            <a:off x="4714378"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smtClean="0">
                <a:solidFill>
                  <a:schemeClr val="tx1"/>
                </a:solidFill>
                <a:latin typeface="+mn-lt"/>
              </a:defRPr>
            </a:lvl1pPr>
          </a:lstStyle>
          <a:p>
            <a:pPr fontAlgn="base">
              <a:spcAft>
                <a:spcPct val="0"/>
              </a:spcAft>
              <a:defRPr/>
            </a:pPr>
            <a:fld id="{099C86B4-6914-455E-9E97-52AF3821FD7D}" type="datetime1">
              <a:rPr lang="da-DK">
                <a:solidFill>
                  <a:srgbClr val="03001E"/>
                </a:solidFill>
              </a:rPr>
              <a:pPr fontAlgn="base">
                <a:spcAft>
                  <a:spcPct val="0"/>
                </a:spcAft>
                <a:defRPr/>
              </a:pPr>
              <a:t>20-05-2014</a:t>
            </a:fld>
            <a:endParaRPr lang="da-DK" dirty="0">
              <a:solidFill>
                <a:srgbClr val="03001E"/>
              </a:solidFill>
            </a:endParaRPr>
          </a:p>
        </p:txBody>
      </p:sp>
      <p:sp>
        <p:nvSpPr>
          <p:cNvPr id="1034" name="Rectangle 10"/>
          <p:cNvSpPr>
            <a:spLocks noGrp="1" noChangeArrowheads="1"/>
          </p:cNvSpPr>
          <p:nvPr>
            <p:ph type="ftr" sz="quarter" idx="3"/>
          </p:nvPr>
        </p:nvSpPr>
        <p:spPr bwMode="auto">
          <a:xfrm>
            <a:off x="5492824"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dirty="0">
                <a:solidFill>
                  <a:schemeClr val="tx1"/>
                </a:solidFill>
                <a:latin typeface="+mn-lt"/>
              </a:defRPr>
            </a:lvl1pPr>
          </a:lstStyle>
          <a:p>
            <a:pPr fontAlgn="base">
              <a:spcAft>
                <a:spcPct val="0"/>
              </a:spcAft>
              <a:defRPr/>
            </a:pPr>
            <a:endParaRPr lang="da-DK">
              <a:solidFill>
                <a:srgbClr val="03001E"/>
              </a:solidFill>
            </a:endParaRPr>
          </a:p>
        </p:txBody>
      </p:sp>
      <p:sp>
        <p:nvSpPr>
          <p:cNvPr id="1035" name="Rectangle 11"/>
          <p:cNvSpPr>
            <a:spLocks noGrp="1" noChangeArrowheads="1"/>
          </p:cNvSpPr>
          <p:nvPr>
            <p:ph type="sldNum" sz="quarter" idx="4"/>
          </p:nvPr>
        </p:nvSpPr>
        <p:spPr bwMode="auto">
          <a:xfrm>
            <a:off x="8352035"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000" smtClean="0">
                <a:solidFill>
                  <a:schemeClr val="tx1"/>
                </a:solidFill>
                <a:latin typeface="+mn-lt"/>
              </a:defRPr>
            </a:lvl1pPr>
          </a:lstStyle>
          <a:p>
            <a:pPr fontAlgn="base">
              <a:spcAft>
                <a:spcPct val="0"/>
              </a:spcAft>
              <a:defRPr/>
            </a:pPr>
            <a:fld id="{FF8781D9-8F8F-4B10-9E7A-CD725C92131A}" type="slidenum">
              <a:rPr lang="da-DK">
                <a:solidFill>
                  <a:srgbClr val="03001E"/>
                </a:solidFill>
              </a:rPr>
              <a:pPr fontAlgn="base">
                <a:spcAft>
                  <a:spcPct val="0"/>
                </a:spcAft>
                <a:defRPr/>
              </a:pPr>
              <a:t>‹nr.›</a:t>
            </a:fld>
            <a:endParaRPr lang="da-DK" dirty="0">
              <a:solidFill>
                <a:srgbClr val="03001E"/>
              </a:solidFill>
            </a:endParaRPr>
          </a:p>
        </p:txBody>
      </p:sp>
    </p:spTree>
    <p:extLst>
      <p:ext uri="{BB962C8B-B14F-4D97-AF65-F5344CB8AC3E}">
        <p14:creationId xmlns:p14="http://schemas.microsoft.com/office/powerpoint/2010/main" val="33323714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Lst>
  <p:hf hdr="0"/>
  <p:txStyles>
    <p:titleStyle>
      <a:lvl1pPr algn="l" rtl="0" eaLnBrk="1" fontAlgn="base" hangingPunct="1">
        <a:lnSpc>
          <a:spcPts val="4500"/>
        </a:lnSpc>
        <a:spcBef>
          <a:spcPct val="0"/>
        </a:spcBef>
        <a:spcAft>
          <a:spcPct val="0"/>
        </a:spcAft>
        <a:defRPr sz="3600" b="1">
          <a:solidFill>
            <a:schemeClr val="tx1"/>
          </a:solidFill>
          <a:latin typeface="+mj-lt"/>
          <a:ea typeface="+mj-ea"/>
          <a:cs typeface="+mj-cs"/>
        </a:defRPr>
      </a:lvl1pPr>
      <a:lvl2pPr algn="l" rtl="0" eaLnBrk="1" fontAlgn="base" hangingPunct="1">
        <a:lnSpc>
          <a:spcPts val="4500"/>
        </a:lnSpc>
        <a:spcBef>
          <a:spcPct val="0"/>
        </a:spcBef>
        <a:spcAft>
          <a:spcPct val="0"/>
        </a:spcAft>
        <a:defRPr sz="3600" b="1">
          <a:solidFill>
            <a:srgbClr val="050028"/>
          </a:solidFill>
          <a:latin typeface="Arial" charset="0"/>
        </a:defRPr>
      </a:lvl2pPr>
      <a:lvl3pPr algn="l" rtl="0" eaLnBrk="1" fontAlgn="base" hangingPunct="1">
        <a:lnSpc>
          <a:spcPts val="4500"/>
        </a:lnSpc>
        <a:spcBef>
          <a:spcPct val="0"/>
        </a:spcBef>
        <a:spcAft>
          <a:spcPct val="0"/>
        </a:spcAft>
        <a:defRPr sz="3600" b="1">
          <a:solidFill>
            <a:srgbClr val="050028"/>
          </a:solidFill>
          <a:latin typeface="Arial" charset="0"/>
        </a:defRPr>
      </a:lvl3pPr>
      <a:lvl4pPr algn="l" rtl="0" eaLnBrk="1" fontAlgn="base" hangingPunct="1">
        <a:lnSpc>
          <a:spcPts val="4500"/>
        </a:lnSpc>
        <a:spcBef>
          <a:spcPct val="0"/>
        </a:spcBef>
        <a:spcAft>
          <a:spcPct val="0"/>
        </a:spcAft>
        <a:defRPr sz="3600" b="1">
          <a:solidFill>
            <a:srgbClr val="050028"/>
          </a:solidFill>
          <a:latin typeface="Arial" charset="0"/>
        </a:defRPr>
      </a:lvl4pPr>
      <a:lvl5pPr algn="l" rtl="0" eaLnBrk="1" fontAlgn="base" hangingPunct="1">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1" fontAlgn="base" hangingPunct="1">
        <a:lnSpc>
          <a:spcPct val="100000"/>
        </a:lnSpc>
        <a:spcBef>
          <a:spcPct val="0"/>
        </a:spcBef>
        <a:spcAft>
          <a:spcPts val="600"/>
        </a:spcAft>
        <a:buChar char="•"/>
        <a:defRPr sz="2200">
          <a:solidFill>
            <a:schemeClr val="tx1"/>
          </a:solidFill>
          <a:latin typeface="+mn-lt"/>
          <a:ea typeface="+mn-ea"/>
          <a:cs typeface="+mn-cs"/>
        </a:defRPr>
      </a:lvl1pPr>
      <a:lvl2pPr marL="358775" indent="-184150" algn="l" rtl="0" eaLnBrk="1" fontAlgn="base" hangingPunct="1">
        <a:lnSpc>
          <a:spcPct val="100000"/>
        </a:lnSpc>
        <a:spcBef>
          <a:spcPct val="0"/>
        </a:spcBef>
        <a:spcAft>
          <a:spcPts val="600"/>
        </a:spcAft>
        <a:buChar char="•"/>
        <a:defRPr sz="1600">
          <a:solidFill>
            <a:schemeClr val="tx1"/>
          </a:solidFill>
          <a:latin typeface="+mn-lt"/>
        </a:defRPr>
      </a:lvl2pPr>
      <a:lvl3pPr marL="533400" indent="-174625" algn="l" rtl="0" eaLnBrk="1" fontAlgn="base" hangingPunct="1">
        <a:lnSpc>
          <a:spcPct val="100000"/>
        </a:lnSpc>
        <a:spcBef>
          <a:spcPct val="0"/>
        </a:spcBef>
        <a:spcAft>
          <a:spcPts val="600"/>
        </a:spcAft>
        <a:buChar char="•"/>
        <a:defRPr sz="1600">
          <a:solidFill>
            <a:schemeClr val="tx1"/>
          </a:solidFill>
          <a:latin typeface="+mn-lt"/>
        </a:defRPr>
      </a:lvl3pPr>
      <a:lvl4pPr marL="719138" indent="-185738" algn="l" rtl="0" eaLnBrk="1" fontAlgn="base" hangingPunct="1">
        <a:lnSpc>
          <a:spcPct val="100000"/>
        </a:lnSpc>
        <a:spcBef>
          <a:spcPct val="0"/>
        </a:spcBef>
        <a:spcAft>
          <a:spcPts val="600"/>
        </a:spcAft>
        <a:buChar char="•"/>
        <a:defRPr sz="1600">
          <a:solidFill>
            <a:schemeClr val="tx1"/>
          </a:solidFill>
          <a:latin typeface="+mn-lt"/>
        </a:defRPr>
      </a:lvl4pPr>
      <a:lvl5pPr marL="892175" indent="-173038" algn="l" rtl="0" eaLnBrk="1" fontAlgn="base" hangingPunct="1">
        <a:lnSpc>
          <a:spcPct val="100000"/>
        </a:lnSpc>
        <a:spcBef>
          <a:spcPct val="0"/>
        </a:spcBef>
        <a:spcAft>
          <a:spcPts val="600"/>
        </a:spcAft>
        <a:buChar char="•"/>
        <a:defRPr sz="1600">
          <a:solidFill>
            <a:schemeClr val="tx1"/>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42963" y="1389063"/>
            <a:ext cx="74549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smtClean="0"/>
              <a:t>Klik for at redigere titeltypografi i masteren</a:t>
            </a:r>
          </a:p>
        </p:txBody>
      </p:sp>
      <p:sp>
        <p:nvSpPr>
          <p:cNvPr id="3075" name="Rectangle 3"/>
          <p:cNvSpPr>
            <a:spLocks noGrp="1" noChangeArrowheads="1"/>
          </p:cNvSpPr>
          <p:nvPr>
            <p:ph type="body" idx="1"/>
          </p:nvPr>
        </p:nvSpPr>
        <p:spPr bwMode="auto">
          <a:xfrm>
            <a:off x="841375" y="2459038"/>
            <a:ext cx="66246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033" name="Rectangle 9"/>
          <p:cNvSpPr>
            <a:spLocks noGrp="1" noChangeArrowheads="1"/>
          </p:cNvSpPr>
          <p:nvPr>
            <p:ph type="dt" sz="half" idx="2"/>
          </p:nvPr>
        </p:nvSpPr>
        <p:spPr bwMode="auto">
          <a:xfrm>
            <a:off x="4714378"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smtClean="0">
                <a:solidFill>
                  <a:schemeClr val="tx1"/>
                </a:solidFill>
                <a:latin typeface="+mn-lt"/>
              </a:defRPr>
            </a:lvl1pPr>
          </a:lstStyle>
          <a:p>
            <a:pPr fontAlgn="base">
              <a:spcAft>
                <a:spcPct val="0"/>
              </a:spcAft>
              <a:defRPr/>
            </a:pPr>
            <a:fld id="{099C86B4-6914-455E-9E97-52AF3821FD7D}" type="datetime1">
              <a:rPr lang="da-DK">
                <a:solidFill>
                  <a:srgbClr val="03001E"/>
                </a:solidFill>
              </a:rPr>
              <a:pPr fontAlgn="base">
                <a:spcAft>
                  <a:spcPct val="0"/>
                </a:spcAft>
                <a:defRPr/>
              </a:pPr>
              <a:t>20-05-2014</a:t>
            </a:fld>
            <a:endParaRPr lang="da-DK" dirty="0">
              <a:solidFill>
                <a:srgbClr val="03001E"/>
              </a:solidFill>
            </a:endParaRPr>
          </a:p>
        </p:txBody>
      </p:sp>
      <p:sp>
        <p:nvSpPr>
          <p:cNvPr id="1034" name="Rectangle 10"/>
          <p:cNvSpPr>
            <a:spLocks noGrp="1" noChangeArrowheads="1"/>
          </p:cNvSpPr>
          <p:nvPr>
            <p:ph type="ftr" sz="quarter" idx="3"/>
          </p:nvPr>
        </p:nvSpPr>
        <p:spPr bwMode="auto">
          <a:xfrm>
            <a:off x="5492824"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dirty="0">
                <a:solidFill>
                  <a:schemeClr val="tx1"/>
                </a:solidFill>
                <a:latin typeface="+mn-lt"/>
              </a:defRPr>
            </a:lvl1pPr>
          </a:lstStyle>
          <a:p>
            <a:pPr fontAlgn="base">
              <a:spcAft>
                <a:spcPct val="0"/>
              </a:spcAft>
              <a:defRPr/>
            </a:pPr>
            <a:endParaRPr lang="da-DK">
              <a:solidFill>
                <a:srgbClr val="03001E"/>
              </a:solidFill>
            </a:endParaRPr>
          </a:p>
        </p:txBody>
      </p:sp>
      <p:sp>
        <p:nvSpPr>
          <p:cNvPr id="1035" name="Rectangle 11"/>
          <p:cNvSpPr>
            <a:spLocks noGrp="1" noChangeArrowheads="1"/>
          </p:cNvSpPr>
          <p:nvPr>
            <p:ph type="sldNum" sz="quarter" idx="4"/>
          </p:nvPr>
        </p:nvSpPr>
        <p:spPr bwMode="auto">
          <a:xfrm>
            <a:off x="8352035"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000" smtClean="0">
                <a:solidFill>
                  <a:schemeClr val="tx1"/>
                </a:solidFill>
                <a:latin typeface="+mn-lt"/>
              </a:defRPr>
            </a:lvl1pPr>
          </a:lstStyle>
          <a:p>
            <a:pPr fontAlgn="base">
              <a:spcAft>
                <a:spcPct val="0"/>
              </a:spcAft>
              <a:defRPr/>
            </a:pPr>
            <a:fld id="{FF8781D9-8F8F-4B10-9E7A-CD725C92131A}" type="slidenum">
              <a:rPr lang="da-DK">
                <a:solidFill>
                  <a:srgbClr val="03001E"/>
                </a:solidFill>
              </a:rPr>
              <a:pPr fontAlgn="base">
                <a:spcAft>
                  <a:spcPct val="0"/>
                </a:spcAft>
                <a:defRPr/>
              </a:pPr>
              <a:t>‹nr.›</a:t>
            </a:fld>
            <a:endParaRPr lang="da-DK" dirty="0">
              <a:solidFill>
                <a:srgbClr val="03001E"/>
              </a:solidFill>
            </a:endParaRPr>
          </a:p>
        </p:txBody>
      </p:sp>
    </p:spTree>
    <p:extLst>
      <p:ext uri="{BB962C8B-B14F-4D97-AF65-F5344CB8AC3E}">
        <p14:creationId xmlns:p14="http://schemas.microsoft.com/office/powerpoint/2010/main" val="62831140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Lst>
  <p:hf hdr="0"/>
  <p:txStyles>
    <p:titleStyle>
      <a:lvl1pPr algn="l" rtl="0" eaLnBrk="1" fontAlgn="base" hangingPunct="1">
        <a:lnSpc>
          <a:spcPts val="4500"/>
        </a:lnSpc>
        <a:spcBef>
          <a:spcPct val="0"/>
        </a:spcBef>
        <a:spcAft>
          <a:spcPct val="0"/>
        </a:spcAft>
        <a:defRPr sz="3600" b="1">
          <a:solidFill>
            <a:schemeClr val="tx1"/>
          </a:solidFill>
          <a:latin typeface="+mj-lt"/>
          <a:ea typeface="+mj-ea"/>
          <a:cs typeface="+mj-cs"/>
        </a:defRPr>
      </a:lvl1pPr>
      <a:lvl2pPr algn="l" rtl="0" eaLnBrk="1" fontAlgn="base" hangingPunct="1">
        <a:lnSpc>
          <a:spcPts val="4500"/>
        </a:lnSpc>
        <a:spcBef>
          <a:spcPct val="0"/>
        </a:spcBef>
        <a:spcAft>
          <a:spcPct val="0"/>
        </a:spcAft>
        <a:defRPr sz="3600" b="1">
          <a:solidFill>
            <a:srgbClr val="050028"/>
          </a:solidFill>
          <a:latin typeface="Arial" charset="0"/>
        </a:defRPr>
      </a:lvl2pPr>
      <a:lvl3pPr algn="l" rtl="0" eaLnBrk="1" fontAlgn="base" hangingPunct="1">
        <a:lnSpc>
          <a:spcPts val="4500"/>
        </a:lnSpc>
        <a:spcBef>
          <a:spcPct val="0"/>
        </a:spcBef>
        <a:spcAft>
          <a:spcPct val="0"/>
        </a:spcAft>
        <a:defRPr sz="3600" b="1">
          <a:solidFill>
            <a:srgbClr val="050028"/>
          </a:solidFill>
          <a:latin typeface="Arial" charset="0"/>
        </a:defRPr>
      </a:lvl3pPr>
      <a:lvl4pPr algn="l" rtl="0" eaLnBrk="1" fontAlgn="base" hangingPunct="1">
        <a:lnSpc>
          <a:spcPts val="4500"/>
        </a:lnSpc>
        <a:spcBef>
          <a:spcPct val="0"/>
        </a:spcBef>
        <a:spcAft>
          <a:spcPct val="0"/>
        </a:spcAft>
        <a:defRPr sz="3600" b="1">
          <a:solidFill>
            <a:srgbClr val="050028"/>
          </a:solidFill>
          <a:latin typeface="Arial" charset="0"/>
        </a:defRPr>
      </a:lvl4pPr>
      <a:lvl5pPr algn="l" rtl="0" eaLnBrk="1" fontAlgn="base" hangingPunct="1">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1" fontAlgn="base" hangingPunct="1">
        <a:lnSpc>
          <a:spcPct val="100000"/>
        </a:lnSpc>
        <a:spcBef>
          <a:spcPct val="0"/>
        </a:spcBef>
        <a:spcAft>
          <a:spcPts val="600"/>
        </a:spcAft>
        <a:buChar char="•"/>
        <a:defRPr sz="2200">
          <a:solidFill>
            <a:schemeClr val="tx1"/>
          </a:solidFill>
          <a:latin typeface="+mn-lt"/>
          <a:ea typeface="+mn-ea"/>
          <a:cs typeface="+mn-cs"/>
        </a:defRPr>
      </a:lvl1pPr>
      <a:lvl2pPr marL="358775" indent="-184150" algn="l" rtl="0" eaLnBrk="1" fontAlgn="base" hangingPunct="1">
        <a:lnSpc>
          <a:spcPct val="100000"/>
        </a:lnSpc>
        <a:spcBef>
          <a:spcPct val="0"/>
        </a:spcBef>
        <a:spcAft>
          <a:spcPts val="600"/>
        </a:spcAft>
        <a:buChar char="•"/>
        <a:defRPr sz="1600">
          <a:solidFill>
            <a:schemeClr val="tx1"/>
          </a:solidFill>
          <a:latin typeface="+mn-lt"/>
        </a:defRPr>
      </a:lvl2pPr>
      <a:lvl3pPr marL="533400" indent="-174625" algn="l" rtl="0" eaLnBrk="1" fontAlgn="base" hangingPunct="1">
        <a:lnSpc>
          <a:spcPct val="100000"/>
        </a:lnSpc>
        <a:spcBef>
          <a:spcPct val="0"/>
        </a:spcBef>
        <a:spcAft>
          <a:spcPts val="600"/>
        </a:spcAft>
        <a:buChar char="•"/>
        <a:defRPr sz="1600">
          <a:solidFill>
            <a:schemeClr val="tx1"/>
          </a:solidFill>
          <a:latin typeface="+mn-lt"/>
        </a:defRPr>
      </a:lvl3pPr>
      <a:lvl4pPr marL="719138" indent="-185738" algn="l" rtl="0" eaLnBrk="1" fontAlgn="base" hangingPunct="1">
        <a:lnSpc>
          <a:spcPct val="100000"/>
        </a:lnSpc>
        <a:spcBef>
          <a:spcPct val="0"/>
        </a:spcBef>
        <a:spcAft>
          <a:spcPts val="600"/>
        </a:spcAft>
        <a:buChar char="•"/>
        <a:defRPr sz="1600">
          <a:solidFill>
            <a:schemeClr val="tx1"/>
          </a:solidFill>
          <a:latin typeface="+mn-lt"/>
        </a:defRPr>
      </a:lvl4pPr>
      <a:lvl5pPr marL="892175" indent="-173038" algn="l" rtl="0" eaLnBrk="1" fontAlgn="base" hangingPunct="1">
        <a:lnSpc>
          <a:spcPct val="100000"/>
        </a:lnSpc>
        <a:spcBef>
          <a:spcPct val="0"/>
        </a:spcBef>
        <a:spcAft>
          <a:spcPts val="600"/>
        </a:spcAft>
        <a:buChar char="•"/>
        <a:defRPr sz="1600">
          <a:solidFill>
            <a:schemeClr val="tx1"/>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Placeholder 7" descr="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179388" y="179388"/>
            <a:ext cx="8831262" cy="6534150"/>
          </a:xfrm>
        </p:spPr>
      </p:pic>
      <p:sp>
        <p:nvSpPr>
          <p:cNvPr id="11267" name="Title 13"/>
          <p:cNvSpPr>
            <a:spLocks noGrp="1"/>
          </p:cNvSpPr>
          <p:nvPr>
            <p:ph type="title"/>
          </p:nvPr>
        </p:nvSpPr>
        <p:spPr>
          <a:xfrm>
            <a:off x="842963" y="1389063"/>
            <a:ext cx="7454900" cy="2976562"/>
          </a:xfrm>
        </p:spPr>
        <p:txBody>
          <a:bodyPr>
            <a:normAutofit fontScale="90000"/>
          </a:bodyPr>
          <a:lstStyle/>
          <a:p>
            <a:r>
              <a:rPr lang="da-DK" dirty="0"/>
              <a:t>Forlig med </a:t>
            </a:r>
            <a:r>
              <a:rPr lang="da-DK" dirty="0" smtClean="0"/>
              <a:t>PLO og betydningen for</a:t>
            </a:r>
            <a:br>
              <a:rPr lang="da-DK" dirty="0" smtClean="0"/>
            </a:br>
            <a:r>
              <a:rPr lang="da-DK" dirty="0" smtClean="0"/>
              <a:t>praksisplanerne</a:t>
            </a:r>
            <a:r>
              <a:rPr lang="da-DK" altLang="da-DK" dirty="0" smtClean="0"/>
              <a:t/>
            </a:r>
            <a:br>
              <a:rPr lang="da-DK" altLang="da-DK" dirty="0" smtClean="0"/>
            </a:br>
            <a:r>
              <a:rPr lang="da-DK" altLang="da-DK" dirty="0" smtClean="0"/>
              <a:t/>
            </a:r>
            <a:br>
              <a:rPr lang="da-DK" altLang="da-DK" dirty="0" smtClean="0"/>
            </a:br>
            <a:r>
              <a:rPr lang="da-DK" altLang="da-DK" dirty="0" smtClean="0"/>
              <a:t>Oplæg for medlemmer af </a:t>
            </a:r>
            <a:br>
              <a:rPr lang="da-DK" altLang="da-DK" dirty="0" smtClean="0"/>
            </a:br>
            <a:r>
              <a:rPr lang="da-DK" altLang="da-DK" dirty="0" smtClean="0"/>
              <a:t>praksisplanudvalgene</a:t>
            </a:r>
            <a:br>
              <a:rPr lang="da-DK" altLang="da-DK" dirty="0" smtClean="0"/>
            </a:br>
            <a:r>
              <a:rPr lang="da-DK" altLang="da-DK" dirty="0" smtClean="0"/>
              <a:t/>
            </a:r>
            <a:br>
              <a:rPr lang="da-DK" altLang="da-DK" dirty="0" smtClean="0"/>
            </a:br>
            <a:endParaRPr lang="da-DK" altLang="da-DK" sz="2400" dirty="0" smtClean="0"/>
          </a:p>
        </p:txBody>
      </p:sp>
      <p:sp>
        <p:nvSpPr>
          <p:cNvPr id="11268" name="Pladsholder til dato 3"/>
          <p:cNvSpPr>
            <a:spLocks noGrp="1"/>
          </p:cNvSpPr>
          <p:nvPr>
            <p:ph type="dt"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600"/>
              </a:lnSpc>
              <a:buChar char="•"/>
              <a:defRPr sz="1400">
                <a:solidFill>
                  <a:srgbClr val="050028"/>
                </a:solidFill>
                <a:latin typeface="Arial" pitchFamily="34" charset="0"/>
              </a:defRPr>
            </a:lvl1pPr>
            <a:lvl2pPr marL="742950" indent="-285750" eaLnBrk="0" hangingPunct="0">
              <a:lnSpc>
                <a:spcPts val="1600"/>
              </a:lnSpc>
              <a:buChar char="•"/>
              <a:defRPr sz="1400">
                <a:solidFill>
                  <a:srgbClr val="050028"/>
                </a:solidFill>
                <a:latin typeface="Arial" pitchFamily="34" charset="0"/>
              </a:defRPr>
            </a:lvl2pPr>
            <a:lvl3pPr marL="1143000" indent="-228600" eaLnBrk="0" hangingPunct="0">
              <a:lnSpc>
                <a:spcPts val="1600"/>
              </a:lnSpc>
              <a:buChar char="•"/>
              <a:defRPr sz="1400">
                <a:solidFill>
                  <a:srgbClr val="050028"/>
                </a:solidFill>
                <a:latin typeface="Arial" pitchFamily="34" charset="0"/>
              </a:defRPr>
            </a:lvl3pPr>
            <a:lvl4pPr marL="1600200" indent="-228600" eaLnBrk="0" hangingPunct="0">
              <a:lnSpc>
                <a:spcPts val="1600"/>
              </a:lnSpc>
              <a:buChar char="•"/>
              <a:defRPr sz="1400">
                <a:solidFill>
                  <a:srgbClr val="050028"/>
                </a:solidFill>
                <a:latin typeface="Arial" pitchFamily="34" charset="0"/>
              </a:defRPr>
            </a:lvl4pPr>
            <a:lvl5pPr marL="2057400" indent="-228600" eaLnBrk="0" hangingPunct="0">
              <a:lnSpc>
                <a:spcPts val="1600"/>
              </a:lnSpc>
              <a:buChar char="•"/>
              <a:defRPr sz="1400">
                <a:solidFill>
                  <a:srgbClr val="050028"/>
                </a:solidFill>
                <a:latin typeface="Arial" pitchFamily="34" charset="0"/>
              </a:defRPr>
            </a:lvl5pPr>
            <a:lvl6pPr marL="2514600" indent="-228600" eaLnBrk="0" fontAlgn="base" hangingPunct="0">
              <a:lnSpc>
                <a:spcPts val="1600"/>
              </a:lnSpc>
              <a:spcBef>
                <a:spcPct val="0"/>
              </a:spcBef>
              <a:spcAft>
                <a:spcPct val="0"/>
              </a:spcAft>
              <a:buChar char="•"/>
              <a:defRPr sz="1400">
                <a:solidFill>
                  <a:srgbClr val="050028"/>
                </a:solidFill>
                <a:latin typeface="Arial" pitchFamily="34" charset="0"/>
              </a:defRPr>
            </a:lvl6pPr>
            <a:lvl7pPr marL="2971800" indent="-228600" eaLnBrk="0" fontAlgn="base" hangingPunct="0">
              <a:lnSpc>
                <a:spcPts val="1600"/>
              </a:lnSpc>
              <a:spcBef>
                <a:spcPct val="0"/>
              </a:spcBef>
              <a:spcAft>
                <a:spcPct val="0"/>
              </a:spcAft>
              <a:buChar char="•"/>
              <a:defRPr sz="1400">
                <a:solidFill>
                  <a:srgbClr val="050028"/>
                </a:solidFill>
                <a:latin typeface="Arial" pitchFamily="34" charset="0"/>
              </a:defRPr>
            </a:lvl7pPr>
            <a:lvl8pPr marL="3429000" indent="-228600" eaLnBrk="0" fontAlgn="base" hangingPunct="0">
              <a:lnSpc>
                <a:spcPts val="1600"/>
              </a:lnSpc>
              <a:spcBef>
                <a:spcPct val="0"/>
              </a:spcBef>
              <a:spcAft>
                <a:spcPct val="0"/>
              </a:spcAft>
              <a:buChar char="•"/>
              <a:defRPr sz="1400">
                <a:solidFill>
                  <a:srgbClr val="050028"/>
                </a:solidFill>
                <a:latin typeface="Arial" pitchFamily="34" charset="0"/>
              </a:defRPr>
            </a:lvl8pPr>
            <a:lvl9pPr marL="3886200" indent="-228600" eaLnBrk="0" fontAlgn="base" hangingPunct="0">
              <a:lnSpc>
                <a:spcPts val="1600"/>
              </a:lnSpc>
              <a:spcBef>
                <a:spcPct val="0"/>
              </a:spcBef>
              <a:spcAft>
                <a:spcPct val="0"/>
              </a:spcAft>
              <a:buChar char="•"/>
              <a:defRPr sz="1400">
                <a:solidFill>
                  <a:srgbClr val="050028"/>
                </a:solidFill>
                <a:latin typeface="Arial" pitchFamily="34" charset="0"/>
              </a:defRPr>
            </a:lvl9pPr>
          </a:lstStyle>
          <a:p>
            <a:pPr eaLnBrk="1" hangingPunct="1">
              <a:lnSpc>
                <a:spcPct val="100000"/>
              </a:lnSpc>
              <a:buFontTx/>
              <a:buNone/>
            </a:pPr>
            <a:fld id="{0380B07C-B034-4F30-A0ED-D22152BFD033}" type="datetime1">
              <a:rPr lang="da-DK" altLang="da-DK" sz="1000" smtClean="0">
                <a:solidFill>
                  <a:schemeClr val="bg2"/>
                </a:solidFill>
              </a:rPr>
              <a:pPr eaLnBrk="1" hangingPunct="1">
                <a:lnSpc>
                  <a:spcPct val="100000"/>
                </a:lnSpc>
                <a:buFontTx/>
                <a:buNone/>
              </a:pPr>
              <a:t>20-05-2014</a:t>
            </a:fld>
            <a:endParaRPr lang="da-DK" altLang="da-DK" sz="1000" smtClean="0">
              <a:solidFill>
                <a:schemeClr val="bg2"/>
              </a:solidFill>
            </a:endParaRPr>
          </a:p>
        </p:txBody>
      </p:sp>
    </p:spTree>
    <p:extLst>
      <p:ext uri="{BB962C8B-B14F-4D97-AF65-F5344CB8AC3E}">
        <p14:creationId xmlns:p14="http://schemas.microsoft.com/office/powerpoint/2010/main" val="143600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42400" y="2781016"/>
            <a:ext cx="7455600" cy="792000"/>
          </a:xfrm>
        </p:spPr>
        <p:txBody>
          <a:bodyPr/>
          <a:lstStyle/>
          <a:p>
            <a:pPr algn="ctr"/>
            <a:r>
              <a:rPr lang="da-DK" dirty="0"/>
              <a:t>Den nye sundhedslov – praksisplaner og sundhedsaftaler</a:t>
            </a:r>
            <a:br>
              <a:rPr lang="da-DK" dirty="0"/>
            </a:br>
            <a:endParaRPr lang="da-DK" dirty="0"/>
          </a:p>
        </p:txBody>
      </p:sp>
      <p:sp>
        <p:nvSpPr>
          <p:cNvPr id="6" name="Pladsholder til dato 5"/>
          <p:cNvSpPr>
            <a:spLocks noGrp="1"/>
          </p:cNvSpPr>
          <p:nvPr>
            <p:ph type="dt" sz="half" idx="10"/>
          </p:nvPr>
        </p:nvSpPr>
        <p:spPr/>
        <p:txBody>
          <a:bodyPr/>
          <a:lstStyle/>
          <a:p>
            <a:pPr>
              <a:defRPr/>
            </a:pPr>
            <a:fld id="{2D0D3F44-42C1-4E47-9EAE-6835973C1941}" type="datetime1">
              <a:rPr lang="da-DK" smtClean="0"/>
              <a:pPr>
                <a:defRPr/>
              </a:pPr>
              <a:t>20-05-2014</a:t>
            </a:fld>
            <a:endParaRPr lang="da-DK"/>
          </a:p>
        </p:txBody>
      </p:sp>
    </p:spTree>
    <p:extLst>
      <p:ext uri="{BB962C8B-B14F-4D97-AF65-F5344CB8AC3E}">
        <p14:creationId xmlns:p14="http://schemas.microsoft.com/office/powerpoint/2010/main" val="95546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2400" y="764704"/>
            <a:ext cx="7455600" cy="792000"/>
          </a:xfrm>
        </p:spPr>
        <p:txBody>
          <a:bodyPr/>
          <a:lstStyle/>
          <a:p>
            <a:r>
              <a:rPr lang="da-DK" dirty="0" smtClean="0"/>
              <a:t>Sundhedsaftalerne</a:t>
            </a:r>
            <a:endParaRPr lang="da-DK" dirty="0"/>
          </a:p>
        </p:txBody>
      </p:sp>
      <p:sp>
        <p:nvSpPr>
          <p:cNvPr id="3" name="Pladsholder til indhold 2"/>
          <p:cNvSpPr>
            <a:spLocks noGrp="1"/>
          </p:cNvSpPr>
          <p:nvPr>
            <p:ph idx="1"/>
          </p:nvPr>
        </p:nvSpPr>
        <p:spPr>
          <a:xfrm>
            <a:off x="842400" y="1628800"/>
            <a:ext cx="6624000" cy="4484000"/>
          </a:xfrm>
        </p:spPr>
        <p:txBody>
          <a:bodyPr/>
          <a:lstStyle/>
          <a:p>
            <a:r>
              <a:rPr lang="da-DK" dirty="0" smtClean="0"/>
              <a:t>Evalueringen af kommunalreformen fra marts 2013 konkluderede, at der var behov for at styrke sundhedsaftalerne </a:t>
            </a:r>
          </a:p>
          <a:p>
            <a:r>
              <a:rPr lang="da-DK" dirty="0" smtClean="0"/>
              <a:t>5 sundhedsaftaler frem for 98</a:t>
            </a:r>
          </a:p>
          <a:p>
            <a:r>
              <a:rPr lang="da-DK" dirty="0" smtClean="0"/>
              <a:t>Almen </a:t>
            </a:r>
            <a:r>
              <a:rPr lang="da-DK" dirty="0"/>
              <a:t>praksis skal i højere grad integreres i det samlede sundhedsvæsen og forpligtes ift. sundhedsaftalerne</a:t>
            </a:r>
          </a:p>
          <a:p>
            <a:r>
              <a:rPr lang="da-DK" dirty="0"/>
              <a:t>Det tværgående samarbejde mellem regioner, kommuner og almen praksis skal styrkes fx ved at arbejde med integrerede løsninger</a:t>
            </a:r>
          </a:p>
          <a:p>
            <a:r>
              <a:rPr lang="da-DK" dirty="0"/>
              <a:t>Der er behov for større fleksibilitet ift. at kunne trække på hinandens kompetencer på tværs af sundhedsvæsenet</a:t>
            </a:r>
          </a:p>
          <a:p>
            <a:endParaRPr lang="da-DK" dirty="0" smtClean="0"/>
          </a:p>
        </p:txBody>
      </p:sp>
      <p:sp>
        <p:nvSpPr>
          <p:cNvPr id="4" name="Pladsholder til dato 3"/>
          <p:cNvSpPr>
            <a:spLocks noGrp="1"/>
          </p:cNvSpPr>
          <p:nvPr>
            <p:ph type="dt" sz="half" idx="10"/>
          </p:nvPr>
        </p:nvSpPr>
        <p:spPr/>
        <p:txBody>
          <a:body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5" name="Pladsholder til sidefod 4"/>
          <p:cNvSpPr>
            <a:spLocks noGrp="1"/>
          </p:cNvSpPr>
          <p:nvPr>
            <p:ph type="ftr" sz="quarter" idx="11"/>
          </p:nvPr>
        </p:nvSpPr>
        <p:spPr/>
        <p:txBody>
          <a:bodyPr/>
          <a:lstStyle/>
          <a:p>
            <a:pPr>
              <a:defRPr/>
            </a:pPr>
            <a:endParaRPr dirty="0">
              <a:solidFill>
                <a:srgbClr val="FFFFFF"/>
              </a:solidFill>
            </a:endParaRPr>
          </a:p>
        </p:txBody>
      </p:sp>
      <p:sp>
        <p:nvSpPr>
          <p:cNvPr id="6" name="Pladsholder til diasnummer 5"/>
          <p:cNvSpPr>
            <a:spLocks noGrp="1"/>
          </p:cNvSpPr>
          <p:nvPr>
            <p:ph type="sldNum" sz="quarter" idx="12"/>
          </p:nvPr>
        </p:nvSpPr>
        <p:spPr/>
        <p:txBody>
          <a:bodyPr/>
          <a:lstStyle/>
          <a:p>
            <a:pPr>
              <a:defRPr/>
            </a:pPr>
            <a:fld id="{406A62B3-44A3-438B-BFA8-182113035C79}" type="slidenum">
              <a:rPr lang="da-DK">
                <a:solidFill>
                  <a:srgbClr val="FFFFFF"/>
                </a:solidFill>
              </a:rPr>
              <a:pPr>
                <a:defRPr/>
              </a:pPr>
              <a:t>11</a:t>
            </a:fld>
            <a:endParaRPr lang="da-DK" dirty="0">
              <a:solidFill>
                <a:srgbClr val="FFFFFF"/>
              </a:solidFill>
            </a:endParaRPr>
          </a:p>
        </p:txBody>
      </p:sp>
      <p:sp>
        <p:nvSpPr>
          <p:cNvPr id="7" name="Pladsholder til billede 6"/>
          <p:cNvSpPr>
            <a:spLocks noGrp="1"/>
          </p:cNvSpPr>
          <p:nvPr>
            <p:ph type="pic" sz="quarter" idx="17"/>
          </p:nvPr>
        </p:nvSpPr>
        <p:spPr/>
      </p:sp>
      <p:sp>
        <p:nvSpPr>
          <p:cNvPr id="8" name="Pladsholder til billede 7"/>
          <p:cNvSpPr>
            <a:spLocks noGrp="1"/>
          </p:cNvSpPr>
          <p:nvPr>
            <p:ph type="pic" sz="quarter" idx="18"/>
          </p:nvPr>
        </p:nvSpPr>
        <p:spPr/>
      </p:sp>
    </p:spTree>
    <p:extLst>
      <p:ext uri="{BB962C8B-B14F-4D97-AF65-F5344CB8AC3E}">
        <p14:creationId xmlns:p14="http://schemas.microsoft.com/office/powerpoint/2010/main" val="4122512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601662" y="403820"/>
            <a:ext cx="7893351" cy="1296988"/>
          </a:xfrm>
        </p:spPr>
        <p:txBody>
          <a:bodyPr/>
          <a:lstStyle/>
          <a:p>
            <a:pPr>
              <a:lnSpc>
                <a:spcPct val="100000"/>
              </a:lnSpc>
            </a:pPr>
            <a:r>
              <a:rPr altLang="da-DK" dirty="0" smtClean="0"/>
              <a:t>Nye praksisplaner og praksisplanudvalg - 1</a:t>
            </a:r>
            <a:endParaRPr altLang="da-DK" sz="2400" dirty="0" smtClean="0"/>
          </a:p>
        </p:txBody>
      </p:sp>
      <p:sp>
        <p:nvSpPr>
          <p:cNvPr id="3" name="Pladsholder til indhold 2"/>
          <p:cNvSpPr>
            <a:spLocks noGrp="1"/>
          </p:cNvSpPr>
          <p:nvPr>
            <p:ph idx="1"/>
          </p:nvPr>
        </p:nvSpPr>
        <p:spPr>
          <a:xfrm>
            <a:off x="582613" y="1681510"/>
            <a:ext cx="8082413" cy="4195762"/>
          </a:xfrm>
        </p:spPr>
        <p:txBody>
          <a:bodyPr/>
          <a:lstStyle/>
          <a:p>
            <a:pPr marL="342900" lvl="3" indent="-342900">
              <a:lnSpc>
                <a:spcPct val="100000"/>
              </a:lnSpc>
              <a:spcBef>
                <a:spcPts val="528"/>
              </a:spcBef>
              <a:spcAft>
                <a:spcPts val="600"/>
              </a:spcAft>
              <a:defRPr/>
            </a:pPr>
            <a:endParaRPr lang="da-DK" sz="1800" dirty="0" smtClean="0">
              <a:ea typeface="+mn-ea"/>
              <a:cs typeface="+mn-cs"/>
            </a:endParaRPr>
          </a:p>
          <a:p>
            <a:pPr marL="342900" lvl="3" indent="-342900">
              <a:lnSpc>
                <a:spcPct val="100000"/>
              </a:lnSpc>
              <a:spcBef>
                <a:spcPts val="528"/>
              </a:spcBef>
              <a:spcAft>
                <a:spcPts val="600"/>
              </a:spcAft>
              <a:defRPr/>
            </a:pPr>
            <a:r>
              <a:rPr lang="da-DK" sz="1800" dirty="0" smtClean="0">
                <a:ea typeface="+mn-ea"/>
                <a:cs typeface="+mn-cs"/>
              </a:rPr>
              <a:t>Med sundhedsloven oprettes nye praksisplanudvalg som tager praksisplanlægningen ud af de paritetiske system</a:t>
            </a:r>
          </a:p>
          <a:p>
            <a:pPr marL="342900" lvl="3" indent="-342900">
              <a:lnSpc>
                <a:spcPct val="100000"/>
              </a:lnSpc>
              <a:spcBef>
                <a:spcPts val="528"/>
              </a:spcBef>
              <a:spcAft>
                <a:spcPts val="600"/>
              </a:spcAft>
              <a:defRPr/>
            </a:pPr>
            <a:r>
              <a:rPr lang="da-DK" sz="1800" dirty="0" smtClean="0"/>
              <a:t>Solid kommunal repræsentation (kommuner 5, regioner 3, PLO 3, region formand og næstformand)</a:t>
            </a:r>
          </a:p>
          <a:p>
            <a:pPr marL="342900" lvl="3" indent="-342900">
              <a:lnSpc>
                <a:spcPct val="100000"/>
              </a:lnSpc>
              <a:spcBef>
                <a:spcPts val="528"/>
              </a:spcBef>
              <a:spcAft>
                <a:spcPts val="600"/>
              </a:spcAft>
              <a:defRPr/>
            </a:pPr>
            <a:r>
              <a:rPr lang="da-DK" sz="1800" dirty="0" smtClean="0">
                <a:ea typeface="+mn-ea"/>
                <a:cs typeface="+mn-cs"/>
              </a:rPr>
              <a:t>Målsætning: Øget sammenhæng og koordination i sundhedsindsatsen i feltet mellem region, kommuner og praktiserende læger</a:t>
            </a:r>
          </a:p>
          <a:p>
            <a:pPr marL="342900" lvl="3" indent="-342900">
              <a:lnSpc>
                <a:spcPct val="100000"/>
              </a:lnSpc>
              <a:spcBef>
                <a:spcPts val="528"/>
              </a:spcBef>
              <a:spcAft>
                <a:spcPts val="600"/>
              </a:spcAft>
              <a:defRPr/>
            </a:pPr>
            <a:r>
              <a:rPr lang="da-DK" sz="1800" dirty="0" smtClean="0">
                <a:ea typeface="+mn-ea"/>
                <a:cs typeface="+mn-cs"/>
              </a:rPr>
              <a:t>Styrke almen praksis’ samarbejde med kommunen og andre aktører omkring patientforløb, herunder sikring af sundhedsaftalens gennemførelse på praksisområdet</a:t>
            </a:r>
          </a:p>
          <a:p>
            <a:pPr marL="342900" lvl="3" indent="-342900">
              <a:lnSpc>
                <a:spcPct val="100000"/>
              </a:lnSpc>
              <a:spcBef>
                <a:spcPts val="528"/>
              </a:spcBef>
              <a:spcAft>
                <a:spcPts val="600"/>
              </a:spcAft>
              <a:defRPr/>
            </a:pPr>
            <a:r>
              <a:rPr lang="da-DK" sz="1800" dirty="0" smtClean="0">
                <a:ea typeface="+mn-ea"/>
                <a:cs typeface="+mn-cs"/>
              </a:rPr>
              <a:t>Styrke almen praksis’ rolle i det regionale sundhedsvæsen, herunder sammenhæng til øvrige planer på sundhedsområdet</a:t>
            </a:r>
            <a:endParaRPr lang="da-DK" sz="1800" dirty="0">
              <a:ea typeface="+mn-ea"/>
              <a:cs typeface="+mn-cs"/>
            </a:endParaRPr>
          </a:p>
        </p:txBody>
      </p:sp>
      <p:sp>
        <p:nvSpPr>
          <p:cNvPr id="74756"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600"/>
              </a:lnSpc>
              <a:buChar char="•"/>
              <a:defRPr sz="1400">
                <a:solidFill>
                  <a:srgbClr val="050028"/>
                </a:solidFill>
                <a:latin typeface="Arial" pitchFamily="34" charset="0"/>
              </a:defRPr>
            </a:lvl1pPr>
            <a:lvl2pPr marL="742950" indent="-285750" eaLnBrk="0" hangingPunct="0">
              <a:lnSpc>
                <a:spcPts val="1600"/>
              </a:lnSpc>
              <a:buChar char="•"/>
              <a:defRPr sz="1400">
                <a:solidFill>
                  <a:srgbClr val="050028"/>
                </a:solidFill>
                <a:latin typeface="Arial" pitchFamily="34" charset="0"/>
              </a:defRPr>
            </a:lvl2pPr>
            <a:lvl3pPr marL="1143000" indent="-228600" eaLnBrk="0" hangingPunct="0">
              <a:lnSpc>
                <a:spcPts val="1600"/>
              </a:lnSpc>
              <a:buChar char="•"/>
              <a:defRPr sz="1400">
                <a:solidFill>
                  <a:srgbClr val="050028"/>
                </a:solidFill>
                <a:latin typeface="Arial" pitchFamily="34" charset="0"/>
              </a:defRPr>
            </a:lvl3pPr>
            <a:lvl4pPr marL="1600200" indent="-228600" eaLnBrk="0" hangingPunct="0">
              <a:lnSpc>
                <a:spcPts val="1600"/>
              </a:lnSpc>
              <a:buChar char="•"/>
              <a:defRPr sz="1400">
                <a:solidFill>
                  <a:srgbClr val="050028"/>
                </a:solidFill>
                <a:latin typeface="Arial" pitchFamily="34" charset="0"/>
              </a:defRPr>
            </a:lvl4pPr>
            <a:lvl5pPr marL="2057400" indent="-228600" eaLnBrk="0" hangingPunct="0">
              <a:lnSpc>
                <a:spcPts val="1600"/>
              </a:lnSpc>
              <a:buChar char="•"/>
              <a:defRPr sz="1400">
                <a:solidFill>
                  <a:srgbClr val="050028"/>
                </a:solidFill>
                <a:latin typeface="Arial" pitchFamily="34" charset="0"/>
              </a:defRPr>
            </a:lvl5pPr>
            <a:lvl6pPr marL="2514600" indent="-228600" eaLnBrk="0" fontAlgn="base" hangingPunct="0">
              <a:lnSpc>
                <a:spcPts val="1600"/>
              </a:lnSpc>
              <a:spcBef>
                <a:spcPct val="0"/>
              </a:spcBef>
              <a:spcAft>
                <a:spcPct val="0"/>
              </a:spcAft>
              <a:buChar char="•"/>
              <a:defRPr sz="1400">
                <a:solidFill>
                  <a:srgbClr val="050028"/>
                </a:solidFill>
                <a:latin typeface="Arial" pitchFamily="34" charset="0"/>
              </a:defRPr>
            </a:lvl6pPr>
            <a:lvl7pPr marL="2971800" indent="-228600" eaLnBrk="0" fontAlgn="base" hangingPunct="0">
              <a:lnSpc>
                <a:spcPts val="1600"/>
              </a:lnSpc>
              <a:spcBef>
                <a:spcPct val="0"/>
              </a:spcBef>
              <a:spcAft>
                <a:spcPct val="0"/>
              </a:spcAft>
              <a:buChar char="•"/>
              <a:defRPr sz="1400">
                <a:solidFill>
                  <a:srgbClr val="050028"/>
                </a:solidFill>
                <a:latin typeface="Arial" pitchFamily="34" charset="0"/>
              </a:defRPr>
            </a:lvl7pPr>
            <a:lvl8pPr marL="3429000" indent="-228600" eaLnBrk="0" fontAlgn="base" hangingPunct="0">
              <a:lnSpc>
                <a:spcPts val="1600"/>
              </a:lnSpc>
              <a:spcBef>
                <a:spcPct val="0"/>
              </a:spcBef>
              <a:spcAft>
                <a:spcPct val="0"/>
              </a:spcAft>
              <a:buChar char="•"/>
              <a:defRPr sz="1400">
                <a:solidFill>
                  <a:srgbClr val="050028"/>
                </a:solidFill>
                <a:latin typeface="Arial" pitchFamily="34" charset="0"/>
              </a:defRPr>
            </a:lvl8pPr>
            <a:lvl9pPr marL="3886200" indent="-228600" eaLnBrk="0" fontAlgn="base" hangingPunct="0">
              <a:lnSpc>
                <a:spcPts val="1600"/>
              </a:lnSpc>
              <a:spcBef>
                <a:spcPct val="0"/>
              </a:spcBef>
              <a:spcAft>
                <a:spcPct val="0"/>
              </a:spcAft>
              <a:buChar char="•"/>
              <a:defRPr sz="1400">
                <a:solidFill>
                  <a:srgbClr val="050028"/>
                </a:solidFill>
                <a:latin typeface="Arial" pitchFamily="34" charset="0"/>
              </a:defRPr>
            </a:lvl9pPr>
          </a:lstStyle>
          <a:p>
            <a:pPr eaLnBrk="1" hangingPunct="1">
              <a:lnSpc>
                <a:spcPct val="100000"/>
              </a:lnSpc>
              <a:buFontTx/>
              <a:buNone/>
            </a:pPr>
            <a:fld id="{02914135-F337-4941-82A6-ECF92206C984}" type="datetime1">
              <a:rPr lang="da-DK" altLang="da-DK" sz="1000" smtClean="0">
                <a:solidFill>
                  <a:srgbClr val="FFFFFF"/>
                </a:solidFill>
              </a:rPr>
              <a:pPr eaLnBrk="1" hangingPunct="1">
                <a:lnSpc>
                  <a:spcPct val="100000"/>
                </a:lnSpc>
                <a:buFontTx/>
                <a:buNone/>
              </a:pPr>
              <a:t>20-05-2014</a:t>
            </a:fld>
            <a:endParaRPr altLang="da-DK" sz="1000" smtClean="0">
              <a:solidFill>
                <a:srgbClr val="FFFFFF"/>
              </a:solidFill>
            </a:endParaRPr>
          </a:p>
        </p:txBody>
      </p:sp>
    </p:spTree>
    <p:extLst>
      <p:ext uri="{BB962C8B-B14F-4D97-AF65-F5344CB8AC3E}">
        <p14:creationId xmlns:p14="http://schemas.microsoft.com/office/powerpoint/2010/main" val="2793095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908720"/>
            <a:ext cx="7455600" cy="792000"/>
          </a:xfrm>
        </p:spPr>
        <p:txBody>
          <a:bodyPr/>
          <a:lstStyle/>
          <a:p>
            <a:r>
              <a:rPr lang="da-DK" altLang="da-DK" dirty="0"/>
              <a:t>Nye praksisplaner og praksisplanudvalg - </a:t>
            </a:r>
            <a:r>
              <a:rPr lang="da-DK" altLang="da-DK" dirty="0" smtClean="0"/>
              <a:t>2</a:t>
            </a:r>
            <a:endParaRPr lang="da-DK" dirty="0"/>
          </a:p>
        </p:txBody>
      </p:sp>
      <p:sp>
        <p:nvSpPr>
          <p:cNvPr id="3" name="Pladsholder til indhold 2"/>
          <p:cNvSpPr>
            <a:spLocks noGrp="1"/>
          </p:cNvSpPr>
          <p:nvPr>
            <p:ph idx="1"/>
          </p:nvPr>
        </p:nvSpPr>
        <p:spPr/>
        <p:txBody>
          <a:bodyPr/>
          <a:lstStyle/>
          <a:p>
            <a:pPr marL="342900" lvl="3" indent="-342900">
              <a:lnSpc>
                <a:spcPct val="100000"/>
              </a:lnSpc>
              <a:spcBef>
                <a:spcPts val="528"/>
              </a:spcBef>
              <a:spcAft>
                <a:spcPts val="600"/>
              </a:spcAft>
              <a:defRPr/>
            </a:pPr>
            <a:r>
              <a:rPr lang="da-DK" sz="1800" dirty="0" smtClean="0"/>
              <a:t>Praksisplanen bliver en plan der konkretiserer opgaver og binder ressourcer</a:t>
            </a:r>
          </a:p>
          <a:p>
            <a:pPr marL="342900" lvl="3" indent="-342900">
              <a:lnSpc>
                <a:spcPct val="100000"/>
              </a:lnSpc>
              <a:spcBef>
                <a:spcPts val="528"/>
              </a:spcBef>
              <a:spcAft>
                <a:spcPts val="600"/>
              </a:spcAft>
              <a:defRPr/>
            </a:pPr>
            <a:r>
              <a:rPr lang="da-DK" sz="1800" dirty="0" smtClean="0"/>
              <a:t>Sikre </a:t>
            </a:r>
            <a:r>
              <a:rPr lang="da-DK" sz="1800" dirty="0"/>
              <a:t>den nødvendige lægekapacitet i alle regionens områder, således at alle borgere kan få et almenmedicinsk tilbud</a:t>
            </a:r>
          </a:p>
          <a:p>
            <a:pPr marL="342900" lvl="3" indent="-342900">
              <a:lnSpc>
                <a:spcPct val="100000"/>
              </a:lnSpc>
              <a:spcBef>
                <a:spcPts val="528"/>
              </a:spcBef>
              <a:spcAft>
                <a:spcPts val="600"/>
              </a:spcAft>
              <a:defRPr/>
            </a:pPr>
            <a:r>
              <a:rPr lang="da-DK" sz="1800" dirty="0" smtClean="0"/>
              <a:t>Der vil komme mere tynge i praksisplanerne i takt med at flere emner </a:t>
            </a:r>
            <a:r>
              <a:rPr lang="da-DK" sz="1800" dirty="0"/>
              <a:t>og opgaver </a:t>
            </a:r>
            <a:r>
              <a:rPr lang="da-DK" sz="1800" dirty="0" smtClean="0"/>
              <a:t>indarbejdes i planen</a:t>
            </a:r>
          </a:p>
          <a:p>
            <a:pPr marL="342900" lvl="3" indent="-342900">
              <a:lnSpc>
                <a:spcPct val="100000"/>
              </a:lnSpc>
              <a:spcBef>
                <a:spcPts val="528"/>
              </a:spcBef>
              <a:spcAft>
                <a:spcPts val="600"/>
              </a:spcAft>
              <a:defRPr/>
            </a:pPr>
            <a:r>
              <a:rPr lang="da-DK" sz="1800" dirty="0" smtClean="0"/>
              <a:t>Forummet hvor kommunerne (med regionen) kan indgå aftaler med praktiserende læger om sygesikringsopgaver</a:t>
            </a:r>
            <a:endParaRPr lang="da-DK" sz="1800" dirty="0"/>
          </a:p>
          <a:p>
            <a:endParaRPr lang="da-DK" dirty="0"/>
          </a:p>
        </p:txBody>
      </p:sp>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331175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p:cNvGraphicFramePr>
            <a:graphicFrameLocks noGrp="1"/>
          </p:cNvGraphicFramePr>
          <p:nvPr>
            <p:ph idx="1"/>
            <p:extLst>
              <p:ext uri="{D42A27DB-BD31-4B8C-83A1-F6EECF244321}">
                <p14:modId xmlns:p14="http://schemas.microsoft.com/office/powerpoint/2010/main" val="972311357"/>
              </p:ext>
            </p:extLst>
          </p:nvPr>
        </p:nvGraphicFramePr>
        <p:xfrm>
          <a:off x="886420" y="1700808"/>
          <a:ext cx="6623050" cy="4556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
        <p:nvSpPr>
          <p:cNvPr id="6" name="Tekstboks 5"/>
          <p:cNvSpPr txBox="1"/>
          <p:nvPr/>
        </p:nvSpPr>
        <p:spPr>
          <a:xfrm>
            <a:off x="755576" y="541129"/>
            <a:ext cx="7344816" cy="1015663"/>
          </a:xfrm>
          <a:prstGeom prst="rect">
            <a:avLst/>
          </a:prstGeom>
          <a:noFill/>
        </p:spPr>
        <p:txBody>
          <a:bodyPr wrap="square" rtlCol="0">
            <a:spAutoFit/>
          </a:bodyPr>
          <a:lstStyle/>
          <a:p>
            <a:r>
              <a:rPr lang="da-DK" sz="3000" dirty="0" smtClean="0">
                <a:solidFill>
                  <a:schemeClr val="bg2"/>
                </a:solidFill>
                <a:latin typeface="+mj-lt"/>
              </a:rPr>
              <a:t>Sammenhæng mellem sundhedsaftaler, praksisplaner og underliggende aftaler</a:t>
            </a:r>
            <a:endParaRPr lang="da-DK" sz="3000" dirty="0">
              <a:solidFill>
                <a:schemeClr val="bg2"/>
              </a:solidFill>
              <a:latin typeface="+mj-lt"/>
            </a:endParaRPr>
          </a:p>
        </p:txBody>
      </p:sp>
    </p:spTree>
    <p:extLst>
      <p:ext uri="{BB962C8B-B14F-4D97-AF65-F5344CB8AC3E}">
        <p14:creationId xmlns:p14="http://schemas.microsoft.com/office/powerpoint/2010/main" val="421940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860816" y="908808"/>
            <a:ext cx="7455600" cy="792000"/>
          </a:xfrm>
        </p:spPr>
        <p:txBody>
          <a:bodyPr/>
          <a:lstStyle/>
          <a:p>
            <a:pPr>
              <a:lnSpc>
                <a:spcPct val="100000"/>
              </a:lnSpc>
            </a:pPr>
            <a:r>
              <a:rPr altLang="da-DK" dirty="0" smtClean="0"/>
              <a:t>Praksisplanudvalg og samarbejdsudvalg </a:t>
            </a:r>
            <a:r>
              <a:rPr lang="da-DK" altLang="da-DK" dirty="0" smtClean="0"/>
              <a:t>–</a:t>
            </a:r>
            <a:r>
              <a:rPr altLang="da-DK" dirty="0" smtClean="0"/>
              <a:t> roller?</a:t>
            </a:r>
            <a:endParaRPr altLang="da-DK" sz="2400" dirty="0" smtClean="0"/>
          </a:p>
        </p:txBody>
      </p:sp>
      <p:sp>
        <p:nvSpPr>
          <p:cNvPr id="3" name="Pladsholder til indhold 2"/>
          <p:cNvSpPr>
            <a:spLocks noGrp="1"/>
          </p:cNvSpPr>
          <p:nvPr>
            <p:ph idx="1"/>
          </p:nvPr>
        </p:nvSpPr>
        <p:spPr>
          <a:xfrm>
            <a:off x="827584" y="2348880"/>
            <a:ext cx="3585584" cy="3654000"/>
          </a:xfrm>
        </p:spPr>
        <p:txBody>
          <a:bodyPr/>
          <a:lstStyle/>
          <a:p>
            <a:pPr marL="0" lvl="3" indent="0">
              <a:lnSpc>
                <a:spcPct val="100000"/>
              </a:lnSpc>
              <a:spcBef>
                <a:spcPts val="528"/>
              </a:spcBef>
              <a:spcAft>
                <a:spcPts val="600"/>
              </a:spcAft>
              <a:buNone/>
              <a:defRPr/>
            </a:pPr>
            <a:r>
              <a:rPr lang="da-DK" sz="2000" b="1" dirty="0" smtClean="0">
                <a:ea typeface="+mn-ea"/>
                <a:cs typeface="+mn-cs"/>
              </a:rPr>
              <a:t>Praksisplanudvalg</a:t>
            </a:r>
          </a:p>
          <a:p>
            <a:pPr marL="342900" lvl="3" indent="-342900">
              <a:lnSpc>
                <a:spcPct val="100000"/>
              </a:lnSpc>
              <a:spcBef>
                <a:spcPts val="528"/>
              </a:spcBef>
              <a:spcAft>
                <a:spcPts val="600"/>
              </a:spcAft>
              <a:defRPr/>
            </a:pPr>
            <a:r>
              <a:rPr lang="da-DK" dirty="0" smtClean="0">
                <a:ea typeface="+mn-ea"/>
                <a:cs typeface="+mn-cs"/>
              </a:rPr>
              <a:t>Regionen bestemmer i sidste ende</a:t>
            </a:r>
          </a:p>
          <a:p>
            <a:pPr marL="342900" lvl="3" indent="-342900">
              <a:lnSpc>
                <a:spcPct val="100000"/>
              </a:lnSpc>
              <a:spcBef>
                <a:spcPts val="528"/>
              </a:spcBef>
              <a:spcAft>
                <a:spcPts val="600"/>
              </a:spcAft>
              <a:defRPr/>
            </a:pPr>
            <a:r>
              <a:rPr lang="da-DK" dirty="0" smtClean="0">
                <a:ea typeface="+mn-ea"/>
                <a:cs typeface="+mn-cs"/>
              </a:rPr>
              <a:t>Kapacitet – hvor skal ydernumre placeres og hvor mange er der behov for</a:t>
            </a:r>
          </a:p>
          <a:p>
            <a:pPr marL="342900" lvl="3" indent="-342900">
              <a:lnSpc>
                <a:spcPct val="100000"/>
              </a:lnSpc>
              <a:spcBef>
                <a:spcPts val="528"/>
              </a:spcBef>
              <a:spcAft>
                <a:spcPts val="600"/>
              </a:spcAft>
              <a:defRPr/>
            </a:pPr>
            <a:r>
              <a:rPr lang="da-DK" dirty="0" smtClean="0">
                <a:ea typeface="+mn-ea"/>
                <a:cs typeface="+mn-cs"/>
              </a:rPr>
              <a:t>Sikre sammenhæng til sundhedsaftalerne</a:t>
            </a:r>
          </a:p>
          <a:p>
            <a:pPr marL="342900" lvl="3" indent="-342900">
              <a:lnSpc>
                <a:spcPct val="100000"/>
              </a:lnSpc>
              <a:spcBef>
                <a:spcPts val="528"/>
              </a:spcBef>
              <a:spcAft>
                <a:spcPts val="600"/>
              </a:spcAft>
              <a:defRPr/>
            </a:pPr>
            <a:r>
              <a:rPr lang="da-DK" dirty="0" smtClean="0">
                <a:ea typeface="+mn-ea"/>
                <a:cs typeface="+mn-cs"/>
              </a:rPr>
              <a:t>Opgaver – herunder sygebesøg, indsatser for borgere med visse psykiske lidelser, kronikere mv. </a:t>
            </a:r>
          </a:p>
          <a:p>
            <a:pPr marL="342900" lvl="3" indent="-342900">
              <a:lnSpc>
                <a:spcPct val="100000"/>
              </a:lnSpc>
              <a:spcBef>
                <a:spcPts val="528"/>
              </a:spcBef>
              <a:spcAft>
                <a:spcPts val="600"/>
              </a:spcAft>
              <a:defRPr/>
            </a:pPr>
            <a:r>
              <a:rPr lang="da-DK" dirty="0" smtClean="0">
                <a:ea typeface="+mn-ea"/>
                <a:cs typeface="+mn-cs"/>
              </a:rPr>
              <a:t>Efter planen foreligger forhandles underliggende aftale</a:t>
            </a:r>
          </a:p>
          <a:p>
            <a:pPr marL="0" lvl="3" indent="0">
              <a:lnSpc>
                <a:spcPct val="100000"/>
              </a:lnSpc>
              <a:spcBef>
                <a:spcPts val="528"/>
              </a:spcBef>
              <a:spcAft>
                <a:spcPts val="600"/>
              </a:spcAft>
              <a:buNone/>
              <a:defRPr/>
            </a:pPr>
            <a:endParaRPr lang="da-DK" sz="2200" dirty="0">
              <a:ea typeface="+mn-ea"/>
              <a:cs typeface="+mn-cs"/>
            </a:endParaRPr>
          </a:p>
          <a:p>
            <a:pPr marL="180975" lvl="3" indent="-180975">
              <a:lnSpc>
                <a:spcPct val="100000"/>
              </a:lnSpc>
              <a:spcBef>
                <a:spcPts val="528"/>
              </a:spcBef>
              <a:spcAft>
                <a:spcPts val="600"/>
              </a:spcAft>
              <a:defRPr/>
            </a:pPr>
            <a:endParaRPr lang="da-DK" sz="2200" dirty="0">
              <a:ea typeface="+mn-ea"/>
              <a:cs typeface="+mn-cs"/>
            </a:endParaRPr>
          </a:p>
          <a:p>
            <a:pPr marL="0" lvl="3" indent="0">
              <a:lnSpc>
                <a:spcPct val="100000"/>
              </a:lnSpc>
              <a:spcBef>
                <a:spcPts val="528"/>
              </a:spcBef>
              <a:spcAft>
                <a:spcPts val="600"/>
              </a:spcAft>
              <a:buNone/>
              <a:defRPr/>
            </a:pPr>
            <a:endParaRPr lang="da-DK" sz="2200" dirty="0">
              <a:ea typeface="+mn-ea"/>
              <a:cs typeface="+mn-cs"/>
            </a:endParaRPr>
          </a:p>
        </p:txBody>
      </p:sp>
      <p:sp>
        <p:nvSpPr>
          <p:cNvPr id="74756" name="Pladsholder til dato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600"/>
              </a:lnSpc>
              <a:buChar char="•"/>
              <a:defRPr sz="1400">
                <a:solidFill>
                  <a:srgbClr val="050028"/>
                </a:solidFill>
                <a:latin typeface="Arial" pitchFamily="34" charset="0"/>
              </a:defRPr>
            </a:lvl1pPr>
            <a:lvl2pPr marL="742950" indent="-285750" eaLnBrk="0" hangingPunct="0">
              <a:lnSpc>
                <a:spcPts val="1600"/>
              </a:lnSpc>
              <a:buChar char="•"/>
              <a:defRPr sz="1400">
                <a:solidFill>
                  <a:srgbClr val="050028"/>
                </a:solidFill>
                <a:latin typeface="Arial" pitchFamily="34" charset="0"/>
              </a:defRPr>
            </a:lvl2pPr>
            <a:lvl3pPr marL="1143000" indent="-228600" eaLnBrk="0" hangingPunct="0">
              <a:lnSpc>
                <a:spcPts val="1600"/>
              </a:lnSpc>
              <a:buChar char="•"/>
              <a:defRPr sz="1400">
                <a:solidFill>
                  <a:srgbClr val="050028"/>
                </a:solidFill>
                <a:latin typeface="Arial" pitchFamily="34" charset="0"/>
              </a:defRPr>
            </a:lvl3pPr>
            <a:lvl4pPr marL="1600200" indent="-228600" eaLnBrk="0" hangingPunct="0">
              <a:lnSpc>
                <a:spcPts val="1600"/>
              </a:lnSpc>
              <a:buChar char="•"/>
              <a:defRPr sz="1400">
                <a:solidFill>
                  <a:srgbClr val="050028"/>
                </a:solidFill>
                <a:latin typeface="Arial" pitchFamily="34" charset="0"/>
              </a:defRPr>
            </a:lvl4pPr>
            <a:lvl5pPr marL="2057400" indent="-228600" eaLnBrk="0" hangingPunct="0">
              <a:lnSpc>
                <a:spcPts val="1600"/>
              </a:lnSpc>
              <a:buChar char="•"/>
              <a:defRPr sz="1400">
                <a:solidFill>
                  <a:srgbClr val="050028"/>
                </a:solidFill>
                <a:latin typeface="Arial" pitchFamily="34" charset="0"/>
              </a:defRPr>
            </a:lvl5pPr>
            <a:lvl6pPr marL="2514600" indent="-228600" eaLnBrk="0" fontAlgn="base" hangingPunct="0">
              <a:lnSpc>
                <a:spcPts val="1600"/>
              </a:lnSpc>
              <a:spcBef>
                <a:spcPct val="0"/>
              </a:spcBef>
              <a:spcAft>
                <a:spcPct val="0"/>
              </a:spcAft>
              <a:buChar char="•"/>
              <a:defRPr sz="1400">
                <a:solidFill>
                  <a:srgbClr val="050028"/>
                </a:solidFill>
                <a:latin typeface="Arial" pitchFamily="34" charset="0"/>
              </a:defRPr>
            </a:lvl6pPr>
            <a:lvl7pPr marL="2971800" indent="-228600" eaLnBrk="0" fontAlgn="base" hangingPunct="0">
              <a:lnSpc>
                <a:spcPts val="1600"/>
              </a:lnSpc>
              <a:spcBef>
                <a:spcPct val="0"/>
              </a:spcBef>
              <a:spcAft>
                <a:spcPct val="0"/>
              </a:spcAft>
              <a:buChar char="•"/>
              <a:defRPr sz="1400">
                <a:solidFill>
                  <a:srgbClr val="050028"/>
                </a:solidFill>
                <a:latin typeface="Arial" pitchFamily="34" charset="0"/>
              </a:defRPr>
            </a:lvl7pPr>
            <a:lvl8pPr marL="3429000" indent="-228600" eaLnBrk="0" fontAlgn="base" hangingPunct="0">
              <a:lnSpc>
                <a:spcPts val="1600"/>
              </a:lnSpc>
              <a:spcBef>
                <a:spcPct val="0"/>
              </a:spcBef>
              <a:spcAft>
                <a:spcPct val="0"/>
              </a:spcAft>
              <a:buChar char="•"/>
              <a:defRPr sz="1400">
                <a:solidFill>
                  <a:srgbClr val="050028"/>
                </a:solidFill>
                <a:latin typeface="Arial" pitchFamily="34" charset="0"/>
              </a:defRPr>
            </a:lvl8pPr>
            <a:lvl9pPr marL="3886200" indent="-228600" eaLnBrk="0" fontAlgn="base" hangingPunct="0">
              <a:lnSpc>
                <a:spcPts val="1600"/>
              </a:lnSpc>
              <a:spcBef>
                <a:spcPct val="0"/>
              </a:spcBef>
              <a:spcAft>
                <a:spcPct val="0"/>
              </a:spcAft>
              <a:buChar char="•"/>
              <a:defRPr sz="1400">
                <a:solidFill>
                  <a:srgbClr val="050028"/>
                </a:solidFill>
                <a:latin typeface="Arial" pitchFamily="34" charset="0"/>
              </a:defRPr>
            </a:lvl9pPr>
          </a:lstStyle>
          <a:p>
            <a:pPr eaLnBrk="1" hangingPunct="1">
              <a:lnSpc>
                <a:spcPct val="100000"/>
              </a:lnSpc>
              <a:buFontTx/>
              <a:buNone/>
            </a:pPr>
            <a:fld id="{02914135-F337-4941-82A6-ECF92206C984}" type="datetime1">
              <a:rPr lang="da-DK" altLang="da-DK" sz="1000" smtClean="0">
                <a:solidFill>
                  <a:srgbClr val="FFFFFF"/>
                </a:solidFill>
              </a:rPr>
              <a:pPr eaLnBrk="1" hangingPunct="1">
                <a:lnSpc>
                  <a:spcPct val="100000"/>
                </a:lnSpc>
                <a:buFontTx/>
                <a:buNone/>
              </a:pPr>
              <a:t>20-05-2014</a:t>
            </a:fld>
            <a:endParaRPr altLang="da-DK" sz="1000" smtClean="0">
              <a:solidFill>
                <a:srgbClr val="FFFFFF"/>
              </a:solidFill>
            </a:endParaRPr>
          </a:p>
        </p:txBody>
      </p:sp>
      <p:sp>
        <p:nvSpPr>
          <p:cNvPr id="2" name="Pladsholder til indhold 1"/>
          <p:cNvSpPr>
            <a:spLocks noGrp="1"/>
          </p:cNvSpPr>
          <p:nvPr>
            <p:ph sz="half" idx="4294967295"/>
          </p:nvPr>
        </p:nvSpPr>
        <p:spPr>
          <a:xfrm>
            <a:off x="4644008" y="2348880"/>
            <a:ext cx="3598862" cy="2997200"/>
          </a:xfrm>
        </p:spPr>
        <p:txBody>
          <a:bodyPr/>
          <a:lstStyle/>
          <a:p>
            <a:pPr marL="0" indent="0">
              <a:lnSpc>
                <a:spcPct val="100000"/>
              </a:lnSpc>
              <a:spcBef>
                <a:spcPts val="628"/>
              </a:spcBef>
              <a:spcAft>
                <a:spcPts val="600"/>
              </a:spcAft>
              <a:buNone/>
            </a:pPr>
            <a:r>
              <a:rPr lang="da-DK" sz="2000" b="1" dirty="0" smtClean="0">
                <a:solidFill>
                  <a:schemeClr val="bg2"/>
                </a:solidFill>
              </a:rPr>
              <a:t>Samarbejdsudvalg</a:t>
            </a:r>
          </a:p>
          <a:p>
            <a:pPr marL="342000" indent="-342000">
              <a:lnSpc>
                <a:spcPct val="100000"/>
              </a:lnSpc>
              <a:spcBef>
                <a:spcPts val="628"/>
              </a:spcBef>
              <a:spcAft>
                <a:spcPts val="600"/>
              </a:spcAft>
            </a:pPr>
            <a:r>
              <a:rPr lang="da-DK" sz="1600" dirty="0" smtClean="0">
                <a:solidFill>
                  <a:schemeClr val="bg2"/>
                </a:solidFill>
              </a:rPr>
              <a:t>Paritetisk sammensat – beslutninger ved enighed</a:t>
            </a:r>
          </a:p>
          <a:p>
            <a:pPr marL="342000" indent="-342000">
              <a:lnSpc>
                <a:spcPct val="100000"/>
              </a:lnSpc>
              <a:spcBef>
                <a:spcPts val="628"/>
              </a:spcBef>
              <a:spcAft>
                <a:spcPts val="600"/>
              </a:spcAft>
            </a:pPr>
            <a:r>
              <a:rPr lang="da-DK" sz="1600" dirty="0" smtClean="0">
                <a:solidFill>
                  <a:schemeClr val="bg2"/>
                </a:solidFill>
              </a:rPr>
              <a:t>Fortolkning af overenskomsten – overholder den enkelte læge reglerne?</a:t>
            </a:r>
          </a:p>
          <a:p>
            <a:pPr marL="342000" indent="-342000">
              <a:lnSpc>
                <a:spcPct val="100000"/>
              </a:lnSpc>
              <a:spcBef>
                <a:spcPts val="628"/>
              </a:spcBef>
              <a:spcAft>
                <a:spcPts val="600"/>
              </a:spcAft>
            </a:pPr>
            <a:r>
              <a:rPr lang="da-DK" sz="1600" dirty="0" smtClean="0">
                <a:solidFill>
                  <a:schemeClr val="bg2"/>
                </a:solidFill>
              </a:rPr>
              <a:t>Personsager/klagesager</a:t>
            </a:r>
          </a:p>
          <a:p>
            <a:pPr marL="342000" indent="-342000">
              <a:lnSpc>
                <a:spcPct val="100000"/>
              </a:lnSpc>
              <a:spcBef>
                <a:spcPts val="628"/>
              </a:spcBef>
              <a:spcAft>
                <a:spcPts val="600"/>
              </a:spcAft>
            </a:pPr>
            <a:r>
              <a:rPr lang="da-DK" sz="1600" dirty="0" smtClean="0">
                <a:solidFill>
                  <a:schemeClr val="bg2"/>
                </a:solidFill>
              </a:rPr>
              <a:t>Landssamarbejdsudvalg er ankeinstans</a:t>
            </a:r>
            <a:endParaRPr lang="da-DK" sz="2000" dirty="0" smtClean="0">
              <a:solidFill>
                <a:schemeClr val="bg2"/>
              </a:solidFill>
            </a:endParaRPr>
          </a:p>
          <a:p>
            <a:pPr marL="342000" indent="-342000">
              <a:lnSpc>
                <a:spcPct val="100000"/>
              </a:lnSpc>
              <a:spcBef>
                <a:spcPts val="628"/>
              </a:spcBef>
              <a:spcAft>
                <a:spcPts val="600"/>
              </a:spcAft>
            </a:pPr>
            <a:endParaRPr lang="da-DK" sz="2000" dirty="0">
              <a:solidFill>
                <a:schemeClr val="bg2"/>
              </a:solidFill>
            </a:endParaRPr>
          </a:p>
        </p:txBody>
      </p:sp>
    </p:spTree>
    <p:extLst>
      <p:ext uri="{BB962C8B-B14F-4D97-AF65-F5344CB8AC3E}">
        <p14:creationId xmlns:p14="http://schemas.microsoft.com/office/powerpoint/2010/main" val="3204723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42400" y="2637000"/>
            <a:ext cx="7455600" cy="792000"/>
          </a:xfrm>
        </p:spPr>
        <p:txBody>
          <a:bodyPr/>
          <a:lstStyle/>
          <a:p>
            <a:pPr algn="ctr"/>
            <a:r>
              <a:rPr lang="da-DK" dirty="0"/>
              <a:t>Den nye overenskomst – og lidt om forhandlingsforløbet</a:t>
            </a:r>
            <a:br>
              <a:rPr lang="da-DK" dirty="0"/>
            </a:br>
            <a:endParaRPr lang="da-DK" dirty="0"/>
          </a:p>
        </p:txBody>
      </p:sp>
      <p:sp>
        <p:nvSpPr>
          <p:cNvPr id="6" name="Pladsholder til dato 5"/>
          <p:cNvSpPr>
            <a:spLocks noGrp="1"/>
          </p:cNvSpPr>
          <p:nvPr>
            <p:ph type="dt" sz="half" idx="10"/>
          </p:nvPr>
        </p:nvSpPr>
        <p:spPr/>
        <p:txBody>
          <a:bodyPr/>
          <a:lstStyle/>
          <a:p>
            <a:pPr>
              <a:defRPr/>
            </a:pPr>
            <a:fld id="{5E6CD863-F5AE-4999-9D96-BA7E5DADEFE7}"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169371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Langt forløb – store brydninger</a:t>
            </a:r>
            <a:endParaRPr lang="da-DK" dirty="0"/>
          </a:p>
        </p:txBody>
      </p:sp>
      <p:sp>
        <p:nvSpPr>
          <p:cNvPr id="3" name="Pladsholder til indhold 2"/>
          <p:cNvSpPr>
            <a:spLocks noGrp="1"/>
          </p:cNvSpPr>
          <p:nvPr>
            <p:ph idx="1"/>
          </p:nvPr>
        </p:nvSpPr>
        <p:spPr/>
        <p:txBody>
          <a:bodyPr>
            <a:normAutofit/>
          </a:bodyPr>
          <a:lstStyle/>
          <a:p>
            <a:r>
              <a:rPr lang="da-DK" dirty="0" smtClean="0"/>
              <a:t>Forhandlinger startede for 22 måneder siden</a:t>
            </a:r>
          </a:p>
          <a:p>
            <a:r>
              <a:rPr lang="da-DK" dirty="0" smtClean="0"/>
              <a:t>Sammenbrud, opsagt overenskomst, lovindgreb, meget tæt på konflikt </a:t>
            </a:r>
          </a:p>
          <a:p>
            <a:r>
              <a:rPr lang="da-DK" dirty="0" smtClean="0"/>
              <a:t>Lægerne splittede </a:t>
            </a:r>
          </a:p>
          <a:p>
            <a:r>
              <a:rPr lang="da-DK" dirty="0" smtClean="0"/>
              <a:t>Loven fastlægger et nyt set-up for almen praksis – men loven gav ikke alle løsningerne</a:t>
            </a:r>
          </a:p>
          <a:p>
            <a:r>
              <a:rPr lang="da-DK" dirty="0" smtClean="0"/>
              <a:t>Meget skulle fastlægges i forhandlingerne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Forligets overskrifter</a:t>
            </a:r>
            <a:endParaRPr lang="da-DK" dirty="0"/>
          </a:p>
        </p:txBody>
      </p:sp>
      <p:sp>
        <p:nvSpPr>
          <p:cNvPr id="3" name="Pladsholder til indhold 2"/>
          <p:cNvSpPr>
            <a:spLocks noGrp="1"/>
          </p:cNvSpPr>
          <p:nvPr>
            <p:ph idx="1"/>
          </p:nvPr>
        </p:nvSpPr>
        <p:spPr/>
        <p:txBody>
          <a:bodyPr>
            <a:normAutofit/>
          </a:bodyPr>
          <a:lstStyle/>
          <a:p>
            <a:r>
              <a:rPr lang="da-DK" dirty="0" smtClean="0"/>
              <a:t>Decentralisering - markant </a:t>
            </a:r>
            <a:r>
              <a:rPr lang="da-DK" dirty="0"/>
              <a:t>kommunalt aftryk på resultatet</a:t>
            </a:r>
          </a:p>
          <a:p>
            <a:r>
              <a:rPr lang="da-DK" dirty="0"/>
              <a:t>T</a:t>
            </a:r>
            <a:r>
              <a:rPr lang="da-DK" dirty="0" smtClean="0"/>
              <a:t>ilpasning af overenskomsten til den nye sundhedslov </a:t>
            </a:r>
          </a:p>
          <a:p>
            <a:r>
              <a:rPr lang="da-DK" dirty="0" smtClean="0"/>
              <a:t>Bedre økonomistyring </a:t>
            </a:r>
          </a:p>
          <a:p>
            <a:r>
              <a:rPr lang="da-DK" dirty="0" smtClean="0"/>
              <a:t>Mere efteruddannelse </a:t>
            </a:r>
          </a:p>
          <a:p>
            <a:r>
              <a:rPr lang="da-DK" dirty="0" smtClean="0"/>
              <a:t>Øget kvalitet</a:t>
            </a:r>
          </a:p>
          <a:p>
            <a:r>
              <a:rPr lang="da-DK" dirty="0"/>
              <a:t>Overenskomstperioden </a:t>
            </a:r>
            <a:r>
              <a:rPr lang="da-DK" dirty="0" smtClean="0"/>
              <a:t>er 3-årig og løber </a:t>
            </a:r>
            <a:r>
              <a:rPr lang="da-DK" dirty="0"/>
              <a:t>fra september 2014-september 2017</a:t>
            </a:r>
            <a:endParaRPr lang="da-DK" dirty="0" smtClean="0"/>
          </a:p>
          <a:p>
            <a:pPr marL="0" indent="0">
              <a:buNone/>
            </a:pPr>
            <a:endParaRPr lang="da-DK" dirty="0" smtClean="0"/>
          </a:p>
          <a:p>
            <a:endParaRPr lang="da-D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8064896" cy="792000"/>
          </a:xfrm>
        </p:spPr>
        <p:txBody>
          <a:bodyPr>
            <a:noAutofit/>
          </a:bodyPr>
          <a:lstStyle/>
          <a:p>
            <a:r>
              <a:rPr lang="da-DK" sz="3600" dirty="0"/>
              <a:t>Overenskomsten </a:t>
            </a:r>
            <a:r>
              <a:rPr lang="da-DK" sz="3600" dirty="0" smtClean="0"/>
              <a:t>udviklingskontrakt</a:t>
            </a:r>
            <a:br>
              <a:rPr lang="da-DK" sz="3600" dirty="0" smtClean="0"/>
            </a:br>
            <a:r>
              <a:rPr lang="da-DK" sz="3600" dirty="0" smtClean="0"/>
              <a:t>- en ny retning</a:t>
            </a:r>
            <a:endParaRPr lang="da-DK" sz="3600" dirty="0"/>
          </a:p>
        </p:txBody>
      </p:sp>
      <p:sp>
        <p:nvSpPr>
          <p:cNvPr id="3" name="Pladsholder til indhold 2"/>
          <p:cNvSpPr>
            <a:spLocks noGrp="1"/>
          </p:cNvSpPr>
          <p:nvPr>
            <p:ph idx="1"/>
          </p:nvPr>
        </p:nvSpPr>
        <p:spPr>
          <a:xfrm>
            <a:off x="467544" y="1916832"/>
            <a:ext cx="6624000" cy="3654000"/>
          </a:xfrm>
        </p:spPr>
        <p:txBody>
          <a:bodyPr>
            <a:normAutofit/>
          </a:bodyPr>
          <a:lstStyle/>
          <a:p>
            <a:r>
              <a:rPr lang="da-DK" dirty="0"/>
              <a:t>B</a:t>
            </a:r>
            <a:r>
              <a:rPr lang="da-DK" dirty="0" smtClean="0"/>
              <a:t>eskrivelsen af almen praksis rolle i det nære sundhedsvæsen er ændret – blandt andet ved:</a:t>
            </a:r>
          </a:p>
          <a:p>
            <a:r>
              <a:rPr lang="da-DK" dirty="0" smtClean="0"/>
              <a:t>Tydeligere at lægerne skal være tilgængelige for kommunernes personale, når kommunerne henvender sig på vegne af en borger, der ikke selv kan henvende sig til lægen. </a:t>
            </a:r>
          </a:p>
          <a:p>
            <a:r>
              <a:rPr lang="da-DK" dirty="0" smtClean="0"/>
              <a:t>Præciseringer omkring lægens ansvar if. medicinhåndtering</a:t>
            </a:r>
          </a:p>
          <a:p>
            <a:r>
              <a:rPr lang="da-DK" dirty="0" err="1" smtClean="0"/>
              <a:t>Commitment</a:t>
            </a:r>
            <a:r>
              <a:rPr lang="da-DK" dirty="0" smtClean="0"/>
              <a:t> til at lægerne går ind i praksisplanudvalget med henblik på at udvikle almen praksis sammen med kommuner og regioner</a:t>
            </a:r>
            <a:endParaRPr lang="da-D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Disposition</a:t>
            </a:r>
            <a:endParaRPr lang="da-DK" dirty="0"/>
          </a:p>
        </p:txBody>
      </p:sp>
      <p:sp>
        <p:nvSpPr>
          <p:cNvPr id="6" name="Pladsholder til indhold 5"/>
          <p:cNvSpPr>
            <a:spLocks noGrp="1"/>
          </p:cNvSpPr>
          <p:nvPr>
            <p:ph idx="1"/>
          </p:nvPr>
        </p:nvSpPr>
        <p:spPr/>
        <p:txBody>
          <a:bodyPr/>
          <a:lstStyle/>
          <a:p>
            <a:pPr marL="457200" indent="-457200">
              <a:buFont typeface="+mj-lt"/>
              <a:buAutoNum type="arabicPeriod"/>
            </a:pPr>
            <a:r>
              <a:rPr lang="da-DK" dirty="0" smtClean="0"/>
              <a:t>Fortællingen om det nære sundhedsvæsen</a:t>
            </a:r>
          </a:p>
          <a:p>
            <a:pPr marL="457200" indent="-457200">
              <a:buFont typeface="+mj-lt"/>
              <a:buAutoNum type="arabicPeriod"/>
            </a:pPr>
            <a:r>
              <a:rPr lang="da-DK" dirty="0" smtClean="0"/>
              <a:t>Kommunernes samarbejde med almen praksis</a:t>
            </a:r>
          </a:p>
          <a:p>
            <a:pPr marL="457200" indent="-457200">
              <a:buFont typeface="+mj-lt"/>
              <a:buAutoNum type="arabicPeriod"/>
            </a:pPr>
            <a:r>
              <a:rPr lang="da-DK" dirty="0" smtClean="0"/>
              <a:t>Den nye sundhedslov – praksisplaner og sundhedsaftaler</a:t>
            </a:r>
          </a:p>
          <a:p>
            <a:pPr marL="457200" indent="-457200">
              <a:buFont typeface="+mj-lt"/>
              <a:buAutoNum type="arabicPeriod"/>
            </a:pPr>
            <a:r>
              <a:rPr lang="da-DK" dirty="0" smtClean="0"/>
              <a:t>Den nye overenskomst – og lidt om forhandlingsforløbet</a:t>
            </a:r>
          </a:p>
          <a:p>
            <a:pPr marL="457200" indent="-457200">
              <a:buFont typeface="+mj-lt"/>
              <a:buAutoNum type="arabicPeriod"/>
            </a:pPr>
            <a:r>
              <a:rPr lang="da-DK" dirty="0" smtClean="0"/>
              <a:t>Perspektiver ved aftalen </a:t>
            </a:r>
          </a:p>
          <a:p>
            <a:pPr marL="457200" indent="-457200">
              <a:buFont typeface="+mj-lt"/>
              <a:buAutoNum type="arabicPeriod"/>
            </a:pPr>
            <a:r>
              <a:rPr lang="da-DK" dirty="0" smtClean="0"/>
              <a:t>Det forestående arbejde i praksisplanudvalgene</a:t>
            </a:r>
          </a:p>
          <a:p>
            <a:pPr marL="0" indent="0">
              <a:buNone/>
            </a:pPr>
            <a:endParaRPr lang="da-DK" dirty="0" smtClean="0"/>
          </a:p>
          <a:p>
            <a:endParaRPr lang="da-DK" dirty="0"/>
          </a:p>
        </p:txBody>
      </p:sp>
    </p:spTree>
    <p:extLst>
      <p:ext uri="{BB962C8B-B14F-4D97-AF65-F5344CB8AC3E}">
        <p14:creationId xmlns:p14="http://schemas.microsoft.com/office/powerpoint/2010/main" val="197474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2400" y="1052736"/>
            <a:ext cx="7455600" cy="792000"/>
          </a:xfrm>
        </p:spPr>
        <p:txBody>
          <a:bodyPr/>
          <a:lstStyle/>
          <a:p>
            <a:r>
              <a:rPr lang="da-DK" dirty="0" smtClean="0"/>
              <a:t>Decentralisering</a:t>
            </a:r>
            <a:endParaRPr lang="da-DK" dirty="0"/>
          </a:p>
        </p:txBody>
      </p:sp>
      <p:sp>
        <p:nvSpPr>
          <p:cNvPr id="3" name="Pladsholder til indhold 2"/>
          <p:cNvSpPr>
            <a:spLocks noGrp="1"/>
          </p:cNvSpPr>
          <p:nvPr>
            <p:ph idx="1"/>
          </p:nvPr>
        </p:nvSpPr>
        <p:spPr>
          <a:xfrm>
            <a:off x="842400" y="2132856"/>
            <a:ext cx="6624000" cy="3654000"/>
          </a:xfrm>
        </p:spPr>
        <p:txBody>
          <a:bodyPr>
            <a:normAutofit/>
          </a:bodyPr>
          <a:lstStyle/>
          <a:p>
            <a:pPr marL="0" indent="0">
              <a:buNone/>
            </a:pPr>
            <a:r>
              <a:rPr lang="da-DK" dirty="0" smtClean="0"/>
              <a:t>Der er skabt mulighed for:</a:t>
            </a:r>
          </a:p>
          <a:p>
            <a:r>
              <a:rPr lang="da-DK" dirty="0" smtClean="0"/>
              <a:t>At kommuner, regioner og PLO i praksisplanen kan fastlægge dækkende indsatser omkring sygebesøg og indsatser for visse psykiske syge</a:t>
            </a:r>
          </a:p>
          <a:p>
            <a:r>
              <a:rPr lang="da-DK" dirty="0" smtClean="0"/>
              <a:t>Samtidig udlægges den centrale overenskomsts </a:t>
            </a:r>
            <a:r>
              <a:rPr lang="da-DK" dirty="0"/>
              <a:t>økonomi </a:t>
            </a:r>
            <a:r>
              <a:rPr lang="da-DK" dirty="0" smtClean="0"/>
              <a:t>vedr. sygebesøg og samtaleterapi til lokal forhandling</a:t>
            </a:r>
          </a:p>
          <a:p>
            <a:r>
              <a:rPr lang="da-DK" dirty="0" smtClean="0"/>
              <a:t>Herved kan man lokalt lave helhedsløsninger, hvor den centrale økonomi indgår i det lokale </a:t>
            </a:r>
            <a:r>
              <a:rPr lang="da-DK" dirty="0" err="1" smtClean="0"/>
              <a:t>prioriteringsrum</a:t>
            </a:r>
            <a:endParaRPr lang="da-DK" dirty="0" smtClean="0"/>
          </a:p>
          <a:p>
            <a:r>
              <a:rPr lang="da-DK" dirty="0" smtClean="0"/>
              <a:t>Helhedsløsningerne kan også omhandle andre emner – eksempelvis emner fra sundhedsaftalerne</a:t>
            </a:r>
            <a:endParaRPr lang="da-D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Decentralisering, økonomi </a:t>
            </a:r>
            <a:endParaRPr lang="da-DK" dirty="0"/>
          </a:p>
        </p:txBody>
      </p:sp>
      <p:sp>
        <p:nvSpPr>
          <p:cNvPr id="3" name="Pladsholder til indhold 2"/>
          <p:cNvSpPr>
            <a:spLocks noGrp="1"/>
          </p:cNvSpPr>
          <p:nvPr>
            <p:ph idx="1"/>
          </p:nvPr>
        </p:nvSpPr>
        <p:spPr/>
        <p:txBody>
          <a:bodyPr>
            <a:normAutofit/>
          </a:bodyPr>
          <a:lstStyle/>
          <a:p>
            <a:pPr marL="0" indent="0">
              <a:buNone/>
            </a:pPr>
            <a:r>
              <a:rPr lang="da-DK" dirty="0" smtClean="0"/>
              <a:t>Fastlægges indsatserne vedr. sygebesøg og samtaleterapi og andre emner til praksisplanerne, så</a:t>
            </a:r>
          </a:p>
          <a:p>
            <a:r>
              <a:rPr lang="da-DK" dirty="0" smtClean="0"/>
              <a:t>Flyttes den centrale økonomi vedr. opgaverne ud lokalt, ca. 210 mio.kr.</a:t>
            </a:r>
          </a:p>
          <a:p>
            <a:r>
              <a:rPr lang="da-DK" dirty="0" smtClean="0"/>
              <a:t>Kommunerne tilfører </a:t>
            </a:r>
            <a:r>
              <a:rPr lang="da-DK" dirty="0"/>
              <a:t>lokalt </a:t>
            </a:r>
            <a:r>
              <a:rPr lang="da-DK" dirty="0" smtClean="0"/>
              <a:t>mindst 100 mio</a:t>
            </a:r>
            <a:r>
              <a:rPr lang="da-DK" dirty="0"/>
              <a:t>. kr. i </a:t>
            </a:r>
            <a:r>
              <a:rPr lang="da-DK" dirty="0" smtClean="0"/>
              <a:t>overenskomstperioden til almen praksis. Regionerne gør det samme</a:t>
            </a:r>
          </a:p>
          <a:p>
            <a:r>
              <a:rPr lang="da-DK" dirty="0" smtClean="0"/>
              <a:t>Når midlerne er indfaset, er det et varigt årligt løft af rammen for almen praksis med mindst 200 mio. kr. </a:t>
            </a:r>
          </a:p>
          <a:p>
            <a:r>
              <a:rPr lang="da-DK" dirty="0"/>
              <a:t>Midlerne er ikke underlagt central økonomisk styring (undtaget fra økonomiprotokollatet). Evt. styring fastlægges i givet fald </a:t>
            </a:r>
            <a:r>
              <a:rPr lang="da-DK" dirty="0" smtClean="0"/>
              <a:t>lokalt</a:t>
            </a:r>
            <a:endParaRPr lang="da-DK"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1116013" y="476250"/>
            <a:ext cx="7158037" cy="1296988"/>
          </a:xfrm>
        </p:spPr>
        <p:txBody>
          <a:bodyPr/>
          <a:lstStyle/>
          <a:p>
            <a:pPr>
              <a:lnSpc>
                <a:spcPct val="100000"/>
              </a:lnSpc>
            </a:pPr>
            <a:r>
              <a:rPr altLang="da-DK" dirty="0" smtClean="0"/>
              <a:t>Eksempler på, hvad som kan aftales</a:t>
            </a:r>
            <a:endParaRPr altLang="da-DK" sz="2400" dirty="0" smtClean="0"/>
          </a:p>
        </p:txBody>
      </p:sp>
      <p:sp>
        <p:nvSpPr>
          <p:cNvPr id="3" name="Pladsholder til indhold 2"/>
          <p:cNvSpPr>
            <a:spLocks noGrp="1"/>
          </p:cNvSpPr>
          <p:nvPr>
            <p:ph idx="1"/>
          </p:nvPr>
        </p:nvSpPr>
        <p:spPr>
          <a:xfrm>
            <a:off x="1096963" y="1382713"/>
            <a:ext cx="7329487" cy="4195762"/>
          </a:xfrm>
        </p:spPr>
        <p:txBody>
          <a:bodyPr/>
          <a:lstStyle/>
          <a:p>
            <a:pPr marL="0" lvl="3" indent="0">
              <a:lnSpc>
                <a:spcPct val="100000"/>
              </a:lnSpc>
              <a:spcBef>
                <a:spcPts val="528"/>
              </a:spcBef>
              <a:spcAft>
                <a:spcPts val="600"/>
              </a:spcAft>
              <a:buNone/>
              <a:defRPr/>
            </a:pPr>
            <a:endParaRPr lang="da-DK" sz="2200" dirty="0" smtClean="0">
              <a:ea typeface="+mn-ea"/>
              <a:cs typeface="+mn-cs"/>
            </a:endParaRPr>
          </a:p>
          <a:p>
            <a:pPr marL="342900" lvl="3" indent="-342900">
              <a:lnSpc>
                <a:spcPct val="100000"/>
              </a:lnSpc>
              <a:spcBef>
                <a:spcPts val="528"/>
              </a:spcBef>
              <a:spcAft>
                <a:spcPts val="600"/>
              </a:spcAft>
              <a:defRPr/>
            </a:pPr>
            <a:r>
              <a:rPr lang="da-DK" sz="2200" dirty="0" smtClean="0">
                <a:ea typeface="+mn-ea"/>
                <a:cs typeface="+mn-cs"/>
              </a:rPr>
              <a:t>Dækning af akut/midlertidige pladser</a:t>
            </a:r>
          </a:p>
          <a:p>
            <a:pPr marL="342900" lvl="3" indent="-342900">
              <a:lnSpc>
                <a:spcPct val="100000"/>
              </a:lnSpc>
              <a:spcBef>
                <a:spcPts val="528"/>
              </a:spcBef>
              <a:spcAft>
                <a:spcPts val="600"/>
              </a:spcAft>
              <a:defRPr/>
            </a:pPr>
            <a:r>
              <a:rPr lang="da-DK" sz="2000" dirty="0" smtClean="0">
                <a:ea typeface="+mn-ea"/>
                <a:cs typeface="+mn-cs"/>
              </a:rPr>
              <a:t>Nye organisationsformer omkring sygebesøg på plejecentre</a:t>
            </a:r>
          </a:p>
          <a:p>
            <a:pPr marL="342900" lvl="3" indent="-342900">
              <a:lnSpc>
                <a:spcPct val="100000"/>
              </a:lnSpc>
              <a:spcBef>
                <a:spcPts val="528"/>
              </a:spcBef>
              <a:spcAft>
                <a:spcPts val="600"/>
              </a:spcAft>
              <a:defRPr/>
            </a:pPr>
            <a:r>
              <a:rPr lang="da-DK" sz="2000" dirty="0" smtClean="0">
                <a:ea typeface="+mn-ea"/>
                <a:cs typeface="+mn-cs"/>
              </a:rPr>
              <a:t>Henvisningsprocedure til sub-akutte tilbud (fx akutteams)</a:t>
            </a:r>
          </a:p>
          <a:p>
            <a:pPr marL="342900" lvl="3" indent="-342900">
              <a:lnSpc>
                <a:spcPct val="100000"/>
              </a:lnSpc>
              <a:spcBef>
                <a:spcPts val="528"/>
              </a:spcBef>
              <a:spcAft>
                <a:spcPts val="600"/>
              </a:spcAft>
              <a:defRPr/>
            </a:pPr>
            <a:r>
              <a:rPr lang="da-DK" sz="2000" dirty="0" smtClean="0">
                <a:ea typeface="+mn-ea"/>
                <a:cs typeface="+mn-cs"/>
              </a:rPr>
              <a:t>Henvisningsprocedurer for kronisk syge borgere til kommunale tilbud</a:t>
            </a:r>
          </a:p>
          <a:p>
            <a:pPr marL="342900" lvl="3" indent="-342900">
              <a:lnSpc>
                <a:spcPct val="100000"/>
              </a:lnSpc>
              <a:spcBef>
                <a:spcPts val="528"/>
              </a:spcBef>
              <a:spcAft>
                <a:spcPts val="600"/>
              </a:spcAft>
              <a:defRPr/>
            </a:pPr>
            <a:r>
              <a:rPr lang="da-DK" sz="2000" dirty="0" smtClean="0">
                <a:ea typeface="+mn-ea"/>
                <a:cs typeface="+mn-cs"/>
              </a:rPr>
              <a:t>Aftaler om bedre medicinhåndtering</a:t>
            </a:r>
          </a:p>
          <a:p>
            <a:pPr marL="342900" lvl="3" indent="-342900">
              <a:lnSpc>
                <a:spcPct val="100000"/>
              </a:lnSpc>
              <a:spcBef>
                <a:spcPts val="528"/>
              </a:spcBef>
              <a:spcAft>
                <a:spcPts val="600"/>
              </a:spcAft>
              <a:defRPr/>
            </a:pPr>
            <a:r>
              <a:rPr lang="da-DK" sz="2000" dirty="0" smtClean="0">
                <a:ea typeface="+mn-ea"/>
                <a:cs typeface="+mn-cs"/>
              </a:rPr>
              <a:t>Krav til tilgængelighed i forhold til lægerne/kommunale sundhedspersoner - henvendelsestidspunkter</a:t>
            </a:r>
          </a:p>
          <a:p>
            <a:pPr marL="342900" lvl="3" indent="-342900">
              <a:lnSpc>
                <a:spcPct val="100000"/>
              </a:lnSpc>
              <a:spcBef>
                <a:spcPts val="528"/>
              </a:spcBef>
              <a:spcAft>
                <a:spcPts val="600"/>
              </a:spcAft>
              <a:defRPr/>
            </a:pPr>
            <a:r>
              <a:rPr lang="da-DK" sz="2000" dirty="0" smtClean="0">
                <a:ea typeface="+mn-ea"/>
                <a:cs typeface="+mn-cs"/>
              </a:rPr>
              <a:t>Aftaler om anvendelse af kommunale sygeplejesker i forhold til udskrevne patienter</a:t>
            </a:r>
          </a:p>
          <a:p>
            <a:pPr marL="342900" lvl="3" indent="-342900">
              <a:lnSpc>
                <a:spcPct val="100000"/>
              </a:lnSpc>
              <a:spcBef>
                <a:spcPts val="528"/>
              </a:spcBef>
              <a:spcAft>
                <a:spcPts val="600"/>
              </a:spcAft>
              <a:defRPr/>
            </a:pPr>
            <a:endParaRPr lang="da-DK" sz="2200" dirty="0" smtClean="0">
              <a:ea typeface="+mn-ea"/>
              <a:cs typeface="+mn-cs"/>
            </a:endParaRPr>
          </a:p>
          <a:p>
            <a:pPr marL="342900" lvl="3" indent="-342900">
              <a:lnSpc>
                <a:spcPct val="100000"/>
              </a:lnSpc>
              <a:spcBef>
                <a:spcPts val="528"/>
              </a:spcBef>
              <a:spcAft>
                <a:spcPts val="600"/>
              </a:spcAft>
              <a:defRPr/>
            </a:pPr>
            <a:endParaRPr lang="da-DK" sz="2200" dirty="0">
              <a:ea typeface="+mn-ea"/>
              <a:cs typeface="+mn-cs"/>
            </a:endParaRPr>
          </a:p>
          <a:p>
            <a:pPr marL="180975" lvl="3" indent="-180975">
              <a:lnSpc>
                <a:spcPct val="100000"/>
              </a:lnSpc>
              <a:spcBef>
                <a:spcPts val="528"/>
              </a:spcBef>
              <a:spcAft>
                <a:spcPts val="600"/>
              </a:spcAft>
              <a:defRPr/>
            </a:pPr>
            <a:endParaRPr lang="da-DK" sz="2200" dirty="0">
              <a:ea typeface="+mn-ea"/>
              <a:cs typeface="+mn-cs"/>
            </a:endParaRPr>
          </a:p>
          <a:p>
            <a:pPr marL="0" lvl="3" indent="0">
              <a:lnSpc>
                <a:spcPct val="100000"/>
              </a:lnSpc>
              <a:spcBef>
                <a:spcPts val="528"/>
              </a:spcBef>
              <a:spcAft>
                <a:spcPts val="600"/>
              </a:spcAft>
              <a:buNone/>
              <a:defRPr/>
            </a:pPr>
            <a:endParaRPr lang="da-DK" sz="2200" dirty="0">
              <a:ea typeface="+mn-ea"/>
              <a:cs typeface="+mn-cs"/>
            </a:endParaRPr>
          </a:p>
        </p:txBody>
      </p:sp>
      <p:sp>
        <p:nvSpPr>
          <p:cNvPr id="74756"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600"/>
              </a:lnSpc>
              <a:buChar char="•"/>
              <a:defRPr sz="1400">
                <a:solidFill>
                  <a:srgbClr val="050028"/>
                </a:solidFill>
                <a:latin typeface="Arial" pitchFamily="34" charset="0"/>
              </a:defRPr>
            </a:lvl1pPr>
            <a:lvl2pPr marL="742950" indent="-285750" eaLnBrk="0" hangingPunct="0">
              <a:lnSpc>
                <a:spcPts val="1600"/>
              </a:lnSpc>
              <a:buChar char="•"/>
              <a:defRPr sz="1400">
                <a:solidFill>
                  <a:srgbClr val="050028"/>
                </a:solidFill>
                <a:latin typeface="Arial" pitchFamily="34" charset="0"/>
              </a:defRPr>
            </a:lvl2pPr>
            <a:lvl3pPr marL="1143000" indent="-228600" eaLnBrk="0" hangingPunct="0">
              <a:lnSpc>
                <a:spcPts val="1600"/>
              </a:lnSpc>
              <a:buChar char="•"/>
              <a:defRPr sz="1400">
                <a:solidFill>
                  <a:srgbClr val="050028"/>
                </a:solidFill>
                <a:latin typeface="Arial" pitchFamily="34" charset="0"/>
              </a:defRPr>
            </a:lvl3pPr>
            <a:lvl4pPr marL="1600200" indent="-228600" eaLnBrk="0" hangingPunct="0">
              <a:lnSpc>
                <a:spcPts val="1600"/>
              </a:lnSpc>
              <a:buChar char="•"/>
              <a:defRPr sz="1400">
                <a:solidFill>
                  <a:srgbClr val="050028"/>
                </a:solidFill>
                <a:latin typeface="Arial" pitchFamily="34" charset="0"/>
              </a:defRPr>
            </a:lvl4pPr>
            <a:lvl5pPr marL="2057400" indent="-228600" eaLnBrk="0" hangingPunct="0">
              <a:lnSpc>
                <a:spcPts val="1600"/>
              </a:lnSpc>
              <a:buChar char="•"/>
              <a:defRPr sz="1400">
                <a:solidFill>
                  <a:srgbClr val="050028"/>
                </a:solidFill>
                <a:latin typeface="Arial" pitchFamily="34" charset="0"/>
              </a:defRPr>
            </a:lvl5pPr>
            <a:lvl6pPr marL="2514600" indent="-228600" eaLnBrk="0" fontAlgn="base" hangingPunct="0">
              <a:lnSpc>
                <a:spcPts val="1600"/>
              </a:lnSpc>
              <a:spcBef>
                <a:spcPct val="0"/>
              </a:spcBef>
              <a:spcAft>
                <a:spcPct val="0"/>
              </a:spcAft>
              <a:buChar char="•"/>
              <a:defRPr sz="1400">
                <a:solidFill>
                  <a:srgbClr val="050028"/>
                </a:solidFill>
                <a:latin typeface="Arial" pitchFamily="34" charset="0"/>
              </a:defRPr>
            </a:lvl6pPr>
            <a:lvl7pPr marL="2971800" indent="-228600" eaLnBrk="0" fontAlgn="base" hangingPunct="0">
              <a:lnSpc>
                <a:spcPts val="1600"/>
              </a:lnSpc>
              <a:spcBef>
                <a:spcPct val="0"/>
              </a:spcBef>
              <a:spcAft>
                <a:spcPct val="0"/>
              </a:spcAft>
              <a:buChar char="•"/>
              <a:defRPr sz="1400">
                <a:solidFill>
                  <a:srgbClr val="050028"/>
                </a:solidFill>
                <a:latin typeface="Arial" pitchFamily="34" charset="0"/>
              </a:defRPr>
            </a:lvl7pPr>
            <a:lvl8pPr marL="3429000" indent="-228600" eaLnBrk="0" fontAlgn="base" hangingPunct="0">
              <a:lnSpc>
                <a:spcPts val="1600"/>
              </a:lnSpc>
              <a:spcBef>
                <a:spcPct val="0"/>
              </a:spcBef>
              <a:spcAft>
                <a:spcPct val="0"/>
              </a:spcAft>
              <a:buChar char="•"/>
              <a:defRPr sz="1400">
                <a:solidFill>
                  <a:srgbClr val="050028"/>
                </a:solidFill>
                <a:latin typeface="Arial" pitchFamily="34" charset="0"/>
              </a:defRPr>
            </a:lvl8pPr>
            <a:lvl9pPr marL="3886200" indent="-228600" eaLnBrk="0" fontAlgn="base" hangingPunct="0">
              <a:lnSpc>
                <a:spcPts val="1600"/>
              </a:lnSpc>
              <a:spcBef>
                <a:spcPct val="0"/>
              </a:spcBef>
              <a:spcAft>
                <a:spcPct val="0"/>
              </a:spcAft>
              <a:buChar char="•"/>
              <a:defRPr sz="1400">
                <a:solidFill>
                  <a:srgbClr val="050028"/>
                </a:solidFill>
                <a:latin typeface="Arial" pitchFamily="34" charset="0"/>
              </a:defRPr>
            </a:lvl9pPr>
          </a:lstStyle>
          <a:p>
            <a:pPr eaLnBrk="1" hangingPunct="1">
              <a:lnSpc>
                <a:spcPct val="100000"/>
              </a:lnSpc>
              <a:buFontTx/>
              <a:buNone/>
            </a:pPr>
            <a:fld id="{02914135-F337-4941-82A6-ECF92206C984}" type="datetime1">
              <a:rPr lang="da-DK" altLang="da-DK" sz="1000" smtClean="0">
                <a:solidFill>
                  <a:srgbClr val="FFFFFF"/>
                </a:solidFill>
              </a:rPr>
              <a:pPr eaLnBrk="1" hangingPunct="1">
                <a:lnSpc>
                  <a:spcPct val="100000"/>
                </a:lnSpc>
                <a:buFontTx/>
                <a:buNone/>
              </a:pPr>
              <a:t>20-05-2014</a:t>
            </a:fld>
            <a:endParaRPr altLang="da-DK" sz="1000" smtClean="0">
              <a:solidFill>
                <a:srgbClr val="FFFFFF"/>
              </a:solidFill>
            </a:endParaRPr>
          </a:p>
        </p:txBody>
      </p:sp>
    </p:spTree>
    <p:extLst>
      <p:ext uri="{BB962C8B-B14F-4D97-AF65-F5344CB8AC3E}">
        <p14:creationId xmlns:p14="http://schemas.microsoft.com/office/powerpoint/2010/main" val="3213040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2400" y="2853024"/>
            <a:ext cx="7455600" cy="792000"/>
          </a:xfrm>
        </p:spPr>
        <p:txBody>
          <a:bodyPr/>
          <a:lstStyle/>
          <a:p>
            <a:pPr algn="ctr"/>
            <a:r>
              <a:rPr lang="da-DK" dirty="0" smtClean="0"/>
              <a:t>Perspektiver ved aftalen</a:t>
            </a:r>
            <a:endParaRPr lang="da-DK" dirty="0"/>
          </a:p>
        </p:txBody>
      </p:sp>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556852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Perspektiverne er store</a:t>
            </a:r>
            <a:endParaRPr lang="da-DK" dirty="0"/>
          </a:p>
        </p:txBody>
      </p:sp>
      <p:sp>
        <p:nvSpPr>
          <p:cNvPr id="3" name="Pladsholder til indhold 2"/>
          <p:cNvSpPr>
            <a:spLocks noGrp="1"/>
          </p:cNvSpPr>
          <p:nvPr>
            <p:ph idx="1"/>
          </p:nvPr>
        </p:nvSpPr>
        <p:spPr/>
        <p:txBody>
          <a:bodyPr>
            <a:normAutofit/>
          </a:bodyPr>
          <a:lstStyle/>
          <a:p>
            <a:r>
              <a:rPr lang="da-DK" dirty="0" smtClean="0"/>
              <a:t>De borgere, som har mange kontakter i feltet mellem almen praksis, kommuner og regioner, kan blive vinderne - svage ældre, borgere med visse psykiske lidelser og kronikere</a:t>
            </a:r>
          </a:p>
          <a:p>
            <a:r>
              <a:rPr lang="da-DK" dirty="0" smtClean="0"/>
              <a:t>Kommunerne bliver en reel medspiller omkring udvikling, forpligtelse og ressourceforbrug if. almen praksis</a:t>
            </a:r>
          </a:p>
          <a:p>
            <a:r>
              <a:rPr lang="da-DK" dirty="0" smtClean="0"/>
              <a:t>Platform for godt samarbejde med regionerne</a:t>
            </a:r>
          </a:p>
          <a:p>
            <a:r>
              <a:rPr lang="da-DK" dirty="0" smtClean="0"/>
              <a:t>Regioner og læger vil også have ønsker til kommunerne</a:t>
            </a:r>
            <a:endParaRPr lang="da-DK"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2400" y="2709008"/>
            <a:ext cx="7455600" cy="792000"/>
          </a:xfrm>
        </p:spPr>
        <p:txBody>
          <a:bodyPr/>
          <a:lstStyle/>
          <a:p>
            <a:pPr algn="ctr"/>
            <a:r>
              <a:rPr lang="da-DK" dirty="0" smtClean="0"/>
              <a:t>Det forestående arbejde i praksisplanudvalgene</a:t>
            </a:r>
            <a:endParaRPr lang="da-DK" dirty="0"/>
          </a:p>
        </p:txBody>
      </p:sp>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838826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Praksisplan i to tempi</a:t>
            </a:r>
            <a:endParaRPr lang="da-DK" dirty="0"/>
          </a:p>
        </p:txBody>
      </p:sp>
      <p:sp>
        <p:nvSpPr>
          <p:cNvPr id="3" name="Pladsholder til indhold 2"/>
          <p:cNvSpPr>
            <a:spLocks noGrp="1"/>
          </p:cNvSpPr>
          <p:nvPr>
            <p:ph idx="1"/>
          </p:nvPr>
        </p:nvSpPr>
        <p:spPr>
          <a:xfrm>
            <a:off x="971600" y="2420888"/>
            <a:ext cx="6624000" cy="3654000"/>
          </a:xfrm>
        </p:spPr>
        <p:txBody>
          <a:bodyPr/>
          <a:lstStyle/>
          <a:p>
            <a:r>
              <a:rPr lang="da-DK" dirty="0" smtClean="0"/>
              <a:t>1. maj 2014 – praksisplan (del 1) foreligger</a:t>
            </a:r>
          </a:p>
          <a:p>
            <a:endParaRPr lang="da-DK" dirty="0" smtClean="0"/>
          </a:p>
          <a:p>
            <a:r>
              <a:rPr lang="da-DK" dirty="0" smtClean="0"/>
              <a:t>Herefter procesforløb med henblik på at forberede praksisplan (del 2)</a:t>
            </a:r>
          </a:p>
          <a:p>
            <a:pPr lvl="1"/>
            <a:r>
              <a:rPr lang="da-DK" dirty="0" smtClean="0"/>
              <a:t>Kapacitet</a:t>
            </a:r>
          </a:p>
          <a:p>
            <a:pPr lvl="1"/>
            <a:r>
              <a:rPr lang="da-DK" dirty="0" smtClean="0"/>
              <a:t>Emner fra sundhedsaftalen indarbejdes</a:t>
            </a:r>
          </a:p>
          <a:p>
            <a:pPr lvl="1"/>
            <a:r>
              <a:rPr lang="da-DK" dirty="0" smtClean="0"/>
              <a:t>Sygebesøg og indsatser for visse psykisk syge</a:t>
            </a:r>
          </a:p>
          <a:p>
            <a:pPr lvl="1"/>
            <a:r>
              <a:rPr lang="da-DK" dirty="0" smtClean="0"/>
              <a:t>Andre emner – eksempelvis tilgængelighed, medicinhåndtering, kronikere mv. </a:t>
            </a:r>
          </a:p>
          <a:p>
            <a:endParaRPr lang="da-DK" dirty="0" smtClean="0"/>
          </a:p>
          <a:p>
            <a:r>
              <a:rPr lang="da-DK" dirty="0" smtClean="0"/>
              <a:t>Praksisplan (del 2) fastlægges</a:t>
            </a:r>
          </a:p>
          <a:p>
            <a:endParaRPr lang="da-DK" dirty="0" smtClean="0"/>
          </a:p>
          <a:p>
            <a:r>
              <a:rPr lang="da-DK" dirty="0" smtClean="0"/>
              <a:t>Herefter forhandles og indgås en underliggende aftale omkring ressourcer</a:t>
            </a:r>
          </a:p>
          <a:p>
            <a:endParaRPr lang="da-DK" dirty="0"/>
          </a:p>
        </p:txBody>
      </p:sp>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393678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062344" y="2989862"/>
            <a:ext cx="1656184" cy="122413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da-DK" dirty="0" smtClean="0"/>
          </a:p>
          <a:p>
            <a:pPr algn="ctr"/>
            <a:endParaRPr lang="da-DK" dirty="0"/>
          </a:p>
          <a:p>
            <a:pPr algn="ctr"/>
            <a:endParaRPr lang="da-DK" sz="1000" dirty="0" smtClean="0"/>
          </a:p>
          <a:p>
            <a:pPr algn="ctr"/>
            <a:endParaRPr lang="da-DK" sz="1000" dirty="0"/>
          </a:p>
          <a:p>
            <a:pPr algn="ctr"/>
            <a:r>
              <a:rPr lang="da-DK" sz="800" dirty="0" smtClean="0"/>
              <a:t>Underliggende aftale forhandles inden udgangen af 3. kvartal 2014</a:t>
            </a:r>
          </a:p>
        </p:txBody>
      </p:sp>
      <p:sp>
        <p:nvSpPr>
          <p:cNvPr id="5" name="Rektangel 4"/>
          <p:cNvSpPr/>
          <p:nvPr/>
        </p:nvSpPr>
        <p:spPr>
          <a:xfrm>
            <a:off x="6413588" y="2997909"/>
            <a:ext cx="1700600" cy="1325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dirty="0" smtClean="0"/>
          </a:p>
          <a:p>
            <a:pPr algn="ctr"/>
            <a:endParaRPr lang="da-DK" sz="1000" dirty="0"/>
          </a:p>
          <a:p>
            <a:pPr algn="ctr"/>
            <a:endParaRPr lang="da-DK" sz="1000" dirty="0" smtClean="0"/>
          </a:p>
          <a:p>
            <a:pPr algn="ctr"/>
            <a:endParaRPr lang="da-DK" sz="1000" dirty="0"/>
          </a:p>
          <a:p>
            <a:pPr algn="ctr"/>
            <a:endParaRPr lang="da-DK" sz="1000" dirty="0" smtClean="0"/>
          </a:p>
          <a:p>
            <a:pPr algn="ctr"/>
            <a:endParaRPr lang="da-DK" sz="1000" dirty="0"/>
          </a:p>
          <a:p>
            <a:pPr algn="ctr"/>
            <a:r>
              <a:rPr lang="da-DK" sz="800" dirty="0" smtClean="0"/>
              <a:t>Underliggende aftale forhandles  inden udgangen af 3. kvartal 2015</a:t>
            </a:r>
            <a:endParaRPr lang="da-DK" sz="800" dirty="0"/>
          </a:p>
        </p:txBody>
      </p:sp>
      <p:sp>
        <p:nvSpPr>
          <p:cNvPr id="8" name="Tekstboks 7"/>
          <p:cNvSpPr txBox="1"/>
          <p:nvPr/>
        </p:nvSpPr>
        <p:spPr>
          <a:xfrm>
            <a:off x="539552" y="1223590"/>
            <a:ext cx="5040560" cy="1477328"/>
          </a:xfrm>
          <a:prstGeom prst="rect">
            <a:avLst/>
          </a:prstGeom>
          <a:noFill/>
        </p:spPr>
        <p:txBody>
          <a:bodyPr wrap="square" rtlCol="0">
            <a:spAutoFit/>
          </a:bodyPr>
          <a:lstStyle/>
          <a:p>
            <a:r>
              <a:rPr lang="da-DK" sz="1200" dirty="0" smtClean="0"/>
              <a:t>Emner til Praksisplanen (del 1):</a:t>
            </a:r>
          </a:p>
          <a:p>
            <a:pPr marL="171450" indent="-171450">
              <a:buFont typeface="Arial" panose="020B0604020202020204" pitchFamily="34" charset="0"/>
              <a:buChar char="•"/>
            </a:pPr>
            <a:r>
              <a:rPr lang="da-DK" sz="1000" dirty="0" smtClean="0"/>
              <a:t>Lægedækning og kapacitet</a:t>
            </a:r>
          </a:p>
          <a:p>
            <a:pPr marL="171450" indent="-171450">
              <a:buFont typeface="Arial" panose="020B0604020202020204" pitchFamily="34" charset="0"/>
              <a:buChar char="•"/>
            </a:pPr>
            <a:r>
              <a:rPr lang="da-DK" sz="1000" dirty="0" smtClean="0"/>
              <a:t>Gennemgang af Vejledningen fra SST med henblik på at fastlægge en plan for implementering af de i vejledningen fastsatte pejlemærker</a:t>
            </a:r>
          </a:p>
          <a:p>
            <a:pPr marL="171450" indent="-171450">
              <a:buFont typeface="Arial" panose="020B0604020202020204" pitchFamily="34" charset="0"/>
              <a:buChar char="•"/>
            </a:pPr>
            <a:r>
              <a:rPr lang="da-DK" sz="1000" dirty="0"/>
              <a:t>Tilgængelighed – kommunernes </a:t>
            </a:r>
            <a:r>
              <a:rPr lang="da-DK" sz="1000" dirty="0" smtClean="0"/>
              <a:t>personale </a:t>
            </a:r>
            <a:r>
              <a:rPr lang="da-DK" sz="800" dirty="0" smtClean="0"/>
              <a:t>(om muligt – ellers kan det besluttes, at emnet skydes til PP2)</a:t>
            </a:r>
            <a:endParaRPr lang="da-DK" sz="800" dirty="0"/>
          </a:p>
          <a:p>
            <a:pPr marL="171450" indent="-171450">
              <a:buFont typeface="Arial" panose="020B0604020202020204" pitchFamily="34" charset="0"/>
              <a:buChar char="•"/>
            </a:pPr>
            <a:r>
              <a:rPr lang="da-DK" sz="1000" dirty="0" smtClean="0"/>
              <a:t>Medicinhåndtering </a:t>
            </a:r>
            <a:r>
              <a:rPr lang="da-DK" sz="800" dirty="0" smtClean="0"/>
              <a:t>(om muligt - ellers kan det besluttes, at emnet skydes til PP 2)</a:t>
            </a:r>
            <a:endParaRPr lang="da-DK" sz="800" dirty="0"/>
          </a:p>
          <a:p>
            <a:pPr marL="171450" indent="-171450">
              <a:buFont typeface="Arial" panose="020B0604020202020204" pitchFamily="34" charset="0"/>
              <a:buChar char="•"/>
            </a:pPr>
            <a:endParaRPr lang="da-DK" sz="1000" dirty="0" smtClean="0"/>
          </a:p>
          <a:p>
            <a:pPr marL="171450" indent="-171450">
              <a:buFont typeface="Arial" panose="020B0604020202020204" pitchFamily="34" charset="0"/>
              <a:buChar char="•"/>
            </a:pPr>
            <a:endParaRPr lang="da-DK" sz="1000" dirty="0"/>
          </a:p>
        </p:txBody>
      </p:sp>
      <p:sp>
        <p:nvSpPr>
          <p:cNvPr id="11" name="Tekstboks 10"/>
          <p:cNvSpPr txBox="1"/>
          <p:nvPr/>
        </p:nvSpPr>
        <p:spPr>
          <a:xfrm>
            <a:off x="5688124" y="1254902"/>
            <a:ext cx="3151531" cy="1046440"/>
          </a:xfrm>
          <a:prstGeom prst="rect">
            <a:avLst/>
          </a:prstGeom>
          <a:noFill/>
        </p:spPr>
        <p:txBody>
          <a:bodyPr wrap="square" rtlCol="0">
            <a:spAutoFit/>
          </a:bodyPr>
          <a:lstStyle/>
          <a:p>
            <a:r>
              <a:rPr lang="da-DK" sz="1200" dirty="0" smtClean="0"/>
              <a:t>Emner til Praksisplanen (del 2):</a:t>
            </a:r>
          </a:p>
          <a:p>
            <a:pPr marL="171450" indent="-171450">
              <a:buFont typeface="Arial" panose="020B0604020202020204" pitchFamily="34" charset="0"/>
              <a:buChar char="•"/>
            </a:pPr>
            <a:r>
              <a:rPr lang="da-DK" sz="1000" dirty="0" smtClean="0"/>
              <a:t>Indsatser for psykisk syge</a:t>
            </a:r>
          </a:p>
          <a:p>
            <a:pPr marL="171450" indent="-171450">
              <a:buFont typeface="Arial" panose="020B0604020202020204" pitchFamily="34" charset="0"/>
              <a:buChar char="•"/>
            </a:pPr>
            <a:r>
              <a:rPr lang="da-DK" sz="1000" dirty="0" smtClean="0"/>
              <a:t>Sygebesøg, herunder akutpladser, plejecentre mv.</a:t>
            </a:r>
          </a:p>
          <a:p>
            <a:pPr marL="171450" indent="-171450">
              <a:buFont typeface="Arial" panose="020B0604020202020204" pitchFamily="34" charset="0"/>
              <a:buChar char="•"/>
            </a:pPr>
            <a:r>
              <a:rPr lang="da-DK" sz="1000" dirty="0" smtClean="0"/>
              <a:t>Evt. spørgsmål vedr. tilgængelighed og medicinhåndtering, jf. emner til Praksisplanen del 1. </a:t>
            </a:r>
          </a:p>
          <a:p>
            <a:pPr marL="171450" indent="-171450">
              <a:buFont typeface="Arial" panose="020B0604020202020204" pitchFamily="34" charset="0"/>
              <a:buChar char="•"/>
            </a:pPr>
            <a:endParaRPr lang="da-DK" sz="1000" dirty="0"/>
          </a:p>
        </p:txBody>
      </p:sp>
      <p:sp>
        <p:nvSpPr>
          <p:cNvPr id="12" name="Rektangel 11"/>
          <p:cNvSpPr/>
          <p:nvPr/>
        </p:nvSpPr>
        <p:spPr>
          <a:xfrm>
            <a:off x="832569" y="2611354"/>
            <a:ext cx="1620759" cy="12241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a-DK" dirty="0" smtClean="0"/>
              <a:t>Praksisplan </a:t>
            </a:r>
            <a:r>
              <a:rPr lang="da-DK" sz="1200" dirty="0" smtClean="0"/>
              <a:t>del 1</a:t>
            </a:r>
          </a:p>
          <a:p>
            <a:pPr algn="ctr"/>
            <a:r>
              <a:rPr lang="da-DK" dirty="0" smtClean="0"/>
              <a:t>2014</a:t>
            </a:r>
          </a:p>
          <a:p>
            <a:pPr algn="ctr"/>
            <a:r>
              <a:rPr lang="da-DK" sz="800" dirty="0" smtClean="0"/>
              <a:t>Endelig færdig maj 2014</a:t>
            </a:r>
            <a:endParaRPr lang="da-DK" sz="800" dirty="0"/>
          </a:p>
        </p:txBody>
      </p:sp>
      <p:sp>
        <p:nvSpPr>
          <p:cNvPr id="14" name="Rektangel 13"/>
          <p:cNvSpPr/>
          <p:nvPr/>
        </p:nvSpPr>
        <p:spPr>
          <a:xfrm>
            <a:off x="6156176" y="2700918"/>
            <a:ext cx="1619326" cy="122413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smtClean="0"/>
              <a:t>Praksisplan </a:t>
            </a:r>
            <a:r>
              <a:rPr lang="da-DK" sz="1200" dirty="0" smtClean="0"/>
              <a:t>del 2</a:t>
            </a:r>
          </a:p>
          <a:p>
            <a:pPr algn="ctr"/>
            <a:r>
              <a:rPr lang="da-DK" dirty="0" smtClean="0"/>
              <a:t>2015</a:t>
            </a:r>
          </a:p>
          <a:p>
            <a:pPr algn="ctr"/>
            <a:r>
              <a:rPr lang="da-DK" sz="800" dirty="0" smtClean="0"/>
              <a:t>Endelig færdig maj 2015</a:t>
            </a:r>
            <a:endParaRPr lang="da-DK" sz="800" dirty="0"/>
          </a:p>
        </p:txBody>
      </p:sp>
      <p:sp>
        <p:nvSpPr>
          <p:cNvPr id="15" name="Rektangel 14"/>
          <p:cNvSpPr/>
          <p:nvPr/>
        </p:nvSpPr>
        <p:spPr>
          <a:xfrm>
            <a:off x="3645523" y="2951620"/>
            <a:ext cx="1584176" cy="1042501"/>
          </a:xfrm>
          <a:prstGeom prst="rect">
            <a:avLst/>
          </a:prstGeom>
          <a:scene3d>
            <a:camera prst="orthographicFron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da-DK" sz="1200" dirty="0" smtClean="0"/>
              <a:t>Regioner, kommuner og læger forbereder praksisplan 2 </a:t>
            </a:r>
          </a:p>
          <a:p>
            <a:pPr algn="ctr"/>
            <a:r>
              <a:rPr lang="da-DK" sz="800" dirty="0" smtClean="0"/>
              <a:t>3. Kvartal 2014 til maj 2015</a:t>
            </a:r>
            <a:endParaRPr lang="da-DK" sz="800" dirty="0"/>
          </a:p>
        </p:txBody>
      </p:sp>
      <p:sp>
        <p:nvSpPr>
          <p:cNvPr id="16" name="Tekstboks 15"/>
          <p:cNvSpPr txBox="1"/>
          <p:nvPr/>
        </p:nvSpPr>
        <p:spPr>
          <a:xfrm>
            <a:off x="1890436" y="4466780"/>
            <a:ext cx="6832518" cy="2308324"/>
          </a:xfrm>
          <a:prstGeom prst="rect">
            <a:avLst/>
          </a:prstGeom>
          <a:noFill/>
        </p:spPr>
        <p:txBody>
          <a:bodyPr wrap="square" rtlCol="0">
            <a:spAutoFit/>
          </a:bodyPr>
          <a:lstStyle/>
          <a:p>
            <a:r>
              <a:rPr lang="da-DK" sz="1200" dirty="0" smtClean="0"/>
              <a:t>Forberedelse af praksisplan del 2: </a:t>
            </a:r>
          </a:p>
          <a:p>
            <a:r>
              <a:rPr lang="da-DK" sz="1000" dirty="0" smtClean="0"/>
              <a:t>Forberedelse, input og koordination</a:t>
            </a:r>
            <a:r>
              <a:rPr lang="da-DK" sz="1200" dirty="0" smtClean="0"/>
              <a:t>:</a:t>
            </a:r>
          </a:p>
          <a:p>
            <a:pPr marL="228600" indent="-228600">
              <a:buFont typeface="+mj-lt"/>
              <a:buAutoNum type="arabicPeriod"/>
            </a:pPr>
            <a:r>
              <a:rPr lang="da-DK" sz="1000" dirty="0"/>
              <a:t>Drøftelse af </a:t>
            </a:r>
            <a:r>
              <a:rPr lang="da-DK" sz="1000" dirty="0" smtClean="0"/>
              <a:t>de </a:t>
            </a:r>
            <a:r>
              <a:rPr lang="da-DK" sz="1000" dirty="0"/>
              <a:t>obligatoriske emner til praksisplan 2 </a:t>
            </a:r>
            <a:r>
              <a:rPr lang="da-DK" sz="1000" dirty="0" smtClean="0"/>
              <a:t>(indsatser for psykisk syge, sygebesøg)</a:t>
            </a:r>
          </a:p>
          <a:p>
            <a:pPr marL="228600" indent="-228600">
              <a:buFont typeface="+mj-lt"/>
              <a:buAutoNum type="arabicPeriod"/>
            </a:pPr>
            <a:r>
              <a:rPr lang="da-DK" sz="1000" dirty="0"/>
              <a:t>Fortsat drøftelse af pejlemærkerne i vejledningen fra SST (eks. forløbsprogrammer og ind- og udskrivningsforløb)</a:t>
            </a:r>
          </a:p>
          <a:p>
            <a:pPr marL="228600" indent="-228600">
              <a:buFont typeface="+mj-lt"/>
              <a:buAutoNum type="arabicPeriod"/>
            </a:pPr>
            <a:r>
              <a:rPr lang="da-DK" sz="1000" dirty="0" smtClean="0"/>
              <a:t>Analyse af sundhedsaftalens konsekvenser, herunder drøftelse i SKU</a:t>
            </a:r>
          </a:p>
          <a:p>
            <a:pPr marL="228600" indent="-228600">
              <a:buFont typeface="+mj-lt"/>
              <a:buAutoNum type="arabicPeriod"/>
            </a:pPr>
            <a:r>
              <a:rPr lang="da-DK" sz="1000" dirty="0" smtClean="0"/>
              <a:t>Kommunalt lægelige udvalg diskuterer ønsker til sundhedsindsatsen </a:t>
            </a:r>
          </a:p>
          <a:p>
            <a:pPr marL="228600" indent="-228600">
              <a:buFont typeface="+mj-lt"/>
              <a:buAutoNum type="arabicPeriod"/>
            </a:pPr>
            <a:r>
              <a:rPr lang="da-DK" sz="1000" dirty="0" smtClean="0"/>
              <a:t>Kommunalt lægelige udvalg indsender evt. ønsker til praksisplanudvalget</a:t>
            </a:r>
          </a:p>
          <a:p>
            <a:pPr marL="228600" indent="-228600">
              <a:buFont typeface="+mj-lt"/>
              <a:buAutoNum type="arabicPeriod"/>
            </a:pPr>
            <a:r>
              <a:rPr lang="da-DK" sz="1000" dirty="0"/>
              <a:t>Analyse </a:t>
            </a:r>
            <a:r>
              <a:rPr lang="da-DK" sz="1000" dirty="0" smtClean="0"/>
              <a:t>og drøftelse af </a:t>
            </a:r>
            <a:r>
              <a:rPr lang="da-DK" sz="1000" dirty="0"/>
              <a:t>fremtidige kapacitetsudfordringer og </a:t>
            </a:r>
            <a:r>
              <a:rPr lang="da-DK" sz="1000" dirty="0" smtClean="0"/>
              <a:t>lægedækningsprognoser</a:t>
            </a:r>
          </a:p>
          <a:p>
            <a:pPr marL="228600" indent="-228600">
              <a:buFont typeface="+mj-lt"/>
              <a:buAutoNum type="arabicPeriod"/>
            </a:pPr>
            <a:r>
              <a:rPr lang="da-DK" sz="1000" dirty="0" smtClean="0"/>
              <a:t>Drøftelse af mulighederne for at praksis med særlig kapacitet kan løfte en større del af indsatserne</a:t>
            </a:r>
            <a:endParaRPr lang="da-DK" sz="1000" dirty="0"/>
          </a:p>
          <a:p>
            <a:pPr marL="228600" indent="-228600">
              <a:buFont typeface="+mj-lt"/>
              <a:buAutoNum type="arabicPeriod"/>
            </a:pPr>
            <a:r>
              <a:rPr lang="da-DK" sz="1000" dirty="0" smtClean="0"/>
              <a:t>Kommunale sundhedstilbud beskrives og drøftes if. praksisplanen</a:t>
            </a:r>
          </a:p>
          <a:p>
            <a:pPr marL="228600" indent="-228600">
              <a:buFont typeface="+mj-lt"/>
              <a:buAutoNum type="arabicPeriod"/>
            </a:pPr>
            <a:r>
              <a:rPr lang="da-DK" sz="1000" dirty="0" smtClean="0"/>
              <a:t>Analyse af rekruttering og fastholdelsesindsatsen overfor læger (lægernes individuelle behov)</a:t>
            </a:r>
          </a:p>
          <a:p>
            <a:pPr marL="228600" indent="-228600">
              <a:buFont typeface="+mj-lt"/>
              <a:buAutoNum type="arabicPeriod"/>
            </a:pPr>
            <a:r>
              <a:rPr lang="da-DK" sz="1000" dirty="0" smtClean="0"/>
              <a:t>Drøftelse af evt. lokal behov for yderligere eller specifik lægelig efter- og videreuddannelse</a:t>
            </a:r>
          </a:p>
          <a:p>
            <a:pPr marL="228600" indent="-228600">
              <a:buFont typeface="+mj-lt"/>
              <a:buAutoNum type="arabicPeriod"/>
            </a:pPr>
            <a:r>
              <a:rPr lang="da-DK" sz="1000" dirty="0" smtClean="0"/>
              <a:t>Evaluering af eksisterende emner fra Praksisplan del 1 </a:t>
            </a:r>
          </a:p>
          <a:p>
            <a:pPr marL="171450" indent="-171450">
              <a:buFont typeface="Arial" panose="020B0604020202020204" pitchFamily="34" charset="0"/>
              <a:buChar char="•"/>
            </a:pPr>
            <a:endParaRPr lang="da-DK" sz="1000" dirty="0" smtClean="0"/>
          </a:p>
        </p:txBody>
      </p:sp>
      <p:cxnSp>
        <p:nvCxnSpPr>
          <p:cNvPr id="27" name="Lige pilforbindelse 26"/>
          <p:cNvCxnSpPr/>
          <p:nvPr/>
        </p:nvCxnSpPr>
        <p:spPr>
          <a:xfrm>
            <a:off x="539552" y="2511323"/>
            <a:ext cx="108012" cy="2567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Lige pilforbindelse 29"/>
          <p:cNvCxnSpPr/>
          <p:nvPr/>
        </p:nvCxnSpPr>
        <p:spPr>
          <a:xfrm flipV="1">
            <a:off x="3133808" y="4084939"/>
            <a:ext cx="269283" cy="2686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Lige pilforbindelse 31"/>
          <p:cNvCxnSpPr/>
          <p:nvPr/>
        </p:nvCxnSpPr>
        <p:spPr>
          <a:xfrm flipV="1">
            <a:off x="5479368" y="3601930"/>
            <a:ext cx="384725" cy="1069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Rektangel 32"/>
          <p:cNvSpPr/>
          <p:nvPr/>
        </p:nvSpPr>
        <p:spPr>
          <a:xfrm>
            <a:off x="383196" y="332655"/>
            <a:ext cx="8223695" cy="576065"/>
          </a:xfrm>
          <a:prstGeom prst="rect">
            <a:avLst/>
          </a:prstGeom>
        </p:spPr>
        <p:style>
          <a:lnRef idx="0">
            <a:schemeClr val="dk1"/>
          </a:lnRef>
          <a:fillRef idx="1003">
            <a:schemeClr val="dk1"/>
          </a:fillRef>
          <a:effectRef idx="3">
            <a:schemeClr val="dk1"/>
          </a:effectRef>
          <a:fontRef idx="minor">
            <a:schemeClr val="lt1"/>
          </a:fontRef>
        </p:style>
        <p:txBody>
          <a:bodyPr rtlCol="0" anchor="ctr"/>
          <a:lstStyle/>
          <a:p>
            <a:pPr algn="ctr"/>
            <a:r>
              <a:rPr lang="da-DK" sz="1400" dirty="0" smtClean="0"/>
              <a:t>Overvejelser omkring rådgivning vedrørende indfasning af praksisplanerne</a:t>
            </a:r>
            <a:endParaRPr lang="da-DK" sz="1400" dirty="0"/>
          </a:p>
        </p:txBody>
      </p:sp>
      <p:cxnSp>
        <p:nvCxnSpPr>
          <p:cNvPr id="38" name="Lige pilforbindelse 37"/>
          <p:cNvCxnSpPr/>
          <p:nvPr/>
        </p:nvCxnSpPr>
        <p:spPr>
          <a:xfrm>
            <a:off x="249547" y="1034055"/>
            <a:ext cx="217997" cy="1895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Pladsholder til dato 1"/>
          <p:cNvSpPr>
            <a:spLocks noGrp="1"/>
          </p:cNvSpPr>
          <p:nvPr>
            <p:ph type="dt" sz="half" idx="10"/>
          </p:nvPr>
        </p:nvSpPr>
        <p:spPr/>
        <p:txBody>
          <a:bodyPr/>
          <a:lstStyle/>
          <a:p>
            <a:fld id="{87732656-7101-4770-ADC2-F9326BE0A5FB}" type="datetime1">
              <a:rPr lang="da-DK" smtClean="0"/>
              <a:t>20-05-2014</a:t>
            </a:fld>
            <a:endParaRPr lang="da-DK" dirty="0"/>
          </a:p>
        </p:txBody>
      </p:sp>
    </p:spTree>
    <p:extLst>
      <p:ext uri="{BB962C8B-B14F-4D97-AF65-F5344CB8AC3E}">
        <p14:creationId xmlns:p14="http://schemas.microsoft.com/office/powerpoint/2010/main" val="3563463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2400" y="1052736"/>
            <a:ext cx="7455600" cy="792000"/>
          </a:xfrm>
        </p:spPr>
        <p:txBody>
          <a:bodyPr/>
          <a:lstStyle/>
          <a:p>
            <a:r>
              <a:rPr lang="da-DK" dirty="0" smtClean="0"/>
              <a:t>Hvordan kommer kommunerne godt fra start? - 1</a:t>
            </a:r>
            <a:endParaRPr lang="da-DK" dirty="0"/>
          </a:p>
        </p:txBody>
      </p:sp>
      <p:sp>
        <p:nvSpPr>
          <p:cNvPr id="3" name="Pladsholder til indhold 2"/>
          <p:cNvSpPr>
            <a:spLocks noGrp="1"/>
          </p:cNvSpPr>
          <p:nvPr>
            <p:ph idx="1"/>
          </p:nvPr>
        </p:nvSpPr>
        <p:spPr>
          <a:xfrm>
            <a:off x="842400" y="2458800"/>
            <a:ext cx="7402008" cy="3654000"/>
          </a:xfrm>
        </p:spPr>
        <p:txBody>
          <a:bodyPr/>
          <a:lstStyle/>
          <a:p>
            <a:r>
              <a:rPr lang="da-DK" dirty="0" smtClean="0"/>
              <a:t>Stort arbejde mellem kommunerne</a:t>
            </a:r>
          </a:p>
          <a:p>
            <a:pPr lvl="1"/>
            <a:r>
              <a:rPr lang="da-DK" dirty="0" smtClean="0"/>
              <a:t>Afklare kommunernes behov </a:t>
            </a:r>
          </a:p>
          <a:p>
            <a:pPr lvl="1"/>
            <a:r>
              <a:rPr lang="da-DK" dirty="0"/>
              <a:t>Afklare kompetencefordeling – </a:t>
            </a:r>
            <a:r>
              <a:rPr lang="da-DK" dirty="0" smtClean="0"/>
              <a:t>praksisplanudvalget skriver </a:t>
            </a:r>
            <a:r>
              <a:rPr lang="da-DK" dirty="0"/>
              <a:t>regninger ud på </a:t>
            </a:r>
            <a:r>
              <a:rPr lang="da-DK"/>
              <a:t>alle </a:t>
            </a:r>
            <a:r>
              <a:rPr lang="da-DK" smtClean="0"/>
              <a:t>kommuners </a:t>
            </a:r>
            <a:r>
              <a:rPr lang="da-DK" dirty="0"/>
              <a:t>vegne</a:t>
            </a:r>
          </a:p>
          <a:p>
            <a:pPr lvl="1"/>
            <a:r>
              <a:rPr lang="da-DK" dirty="0" smtClean="0"/>
              <a:t>Prioritering – tale med én stemme</a:t>
            </a:r>
          </a:p>
          <a:p>
            <a:pPr lvl="1"/>
            <a:r>
              <a:rPr lang="da-DK" dirty="0" smtClean="0"/>
              <a:t>Sammenhæng mellem ønsker og økonomi</a:t>
            </a:r>
          </a:p>
          <a:p>
            <a:pPr lvl="1"/>
            <a:r>
              <a:rPr lang="da-DK" dirty="0" smtClean="0"/>
              <a:t>Fleksible forhandlingsmandater</a:t>
            </a:r>
          </a:p>
          <a:p>
            <a:pPr lvl="1"/>
            <a:r>
              <a:rPr lang="da-DK" dirty="0" smtClean="0"/>
              <a:t>Videndeling</a:t>
            </a:r>
          </a:p>
          <a:p>
            <a:endParaRPr lang="da-DK" dirty="0" smtClean="0"/>
          </a:p>
          <a:p>
            <a:r>
              <a:rPr lang="da-DK" dirty="0" smtClean="0"/>
              <a:t>Dialog med region og læger</a:t>
            </a:r>
          </a:p>
          <a:p>
            <a:pPr lvl="1"/>
            <a:r>
              <a:rPr lang="da-DK" dirty="0" smtClean="0"/>
              <a:t>Hvad er vigtigt for de to andre parter?</a:t>
            </a:r>
          </a:p>
          <a:p>
            <a:pPr lvl="1"/>
            <a:r>
              <a:rPr lang="da-DK" dirty="0" smtClean="0"/>
              <a:t>Hvad ser de af muligheder?</a:t>
            </a:r>
          </a:p>
          <a:p>
            <a:pPr lvl="1"/>
            <a:r>
              <a:rPr lang="da-DK" dirty="0" smtClean="0"/>
              <a:t>Hvad har de af bekymringer?</a:t>
            </a:r>
          </a:p>
          <a:p>
            <a:pPr lvl="1"/>
            <a:r>
              <a:rPr lang="da-DK" dirty="0" smtClean="0"/>
              <a:t>Hvilke forventninger har lægerne til kommunerne?</a:t>
            </a:r>
          </a:p>
          <a:p>
            <a:pPr lvl="1"/>
            <a:r>
              <a:rPr lang="da-DK" dirty="0" smtClean="0"/>
              <a:t>Hvilke forventninger har regionen til kommunerne?</a:t>
            </a:r>
          </a:p>
          <a:p>
            <a:pPr lvl="1"/>
            <a:r>
              <a:rPr lang="da-DK" dirty="0" smtClean="0"/>
              <a:t>Hvad kan kommunerne levere for at styrke målet om øget sammenhæng og koordination i sundhedsindsatsen</a:t>
            </a:r>
            <a:endParaRPr lang="da-DK" dirty="0"/>
          </a:p>
          <a:p>
            <a:pPr marL="360363" lvl="1" indent="0">
              <a:buNone/>
            </a:pPr>
            <a:endParaRPr lang="da-DK" dirty="0"/>
          </a:p>
        </p:txBody>
      </p:sp>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2421579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Hvordan kommer kommunerne godt fra start? - </a:t>
            </a:r>
            <a:r>
              <a:rPr lang="da-DK" dirty="0" smtClean="0"/>
              <a:t>2</a:t>
            </a:r>
            <a:endParaRPr lang="da-DK" dirty="0"/>
          </a:p>
        </p:txBody>
      </p:sp>
      <p:sp>
        <p:nvSpPr>
          <p:cNvPr id="3" name="Pladsholder til indhold 2"/>
          <p:cNvSpPr>
            <a:spLocks noGrp="1"/>
          </p:cNvSpPr>
          <p:nvPr>
            <p:ph idx="1"/>
          </p:nvPr>
        </p:nvSpPr>
        <p:spPr/>
        <p:txBody>
          <a:bodyPr/>
          <a:lstStyle/>
          <a:p>
            <a:endParaRPr lang="da-DK" dirty="0" smtClean="0"/>
          </a:p>
          <a:p>
            <a:r>
              <a:rPr lang="da-DK" dirty="0" smtClean="0"/>
              <a:t>Fastlæggelse </a:t>
            </a:r>
            <a:r>
              <a:rPr lang="da-DK" dirty="0"/>
              <a:t>af </a:t>
            </a:r>
            <a:r>
              <a:rPr lang="da-DK" dirty="0" smtClean="0"/>
              <a:t>proces- </a:t>
            </a:r>
            <a:r>
              <a:rPr lang="da-DK" dirty="0"/>
              <a:t>og </a:t>
            </a:r>
            <a:r>
              <a:rPr lang="da-DK" dirty="0" smtClean="0"/>
              <a:t>tidsplan</a:t>
            </a:r>
          </a:p>
          <a:p>
            <a:pPr lvl="1"/>
            <a:r>
              <a:rPr lang="da-DK" dirty="0" smtClean="0"/>
              <a:t>Er der analyser der skal foretages?</a:t>
            </a:r>
          </a:p>
          <a:p>
            <a:pPr lvl="1"/>
            <a:r>
              <a:rPr lang="da-DK" dirty="0" smtClean="0"/>
              <a:t>Er der oplysninger de andre parter forventer kommunerne stiller med?</a:t>
            </a:r>
          </a:p>
          <a:p>
            <a:pPr lvl="1"/>
            <a:r>
              <a:rPr lang="da-DK" dirty="0" smtClean="0"/>
              <a:t>Er der ønsker fra de kommunalt lægelige udvalg (KLU)?</a:t>
            </a:r>
          </a:p>
          <a:p>
            <a:pPr lvl="1"/>
            <a:r>
              <a:rPr lang="da-DK" dirty="0" smtClean="0"/>
              <a:t>”store og vedvarende bestræbelser” </a:t>
            </a:r>
            <a:endParaRPr lang="da-DK" dirty="0"/>
          </a:p>
          <a:p>
            <a:endParaRPr lang="da-DK" dirty="0" smtClean="0"/>
          </a:p>
          <a:p>
            <a:r>
              <a:rPr lang="da-DK" dirty="0" smtClean="0"/>
              <a:t>Er </a:t>
            </a:r>
            <a:r>
              <a:rPr lang="da-DK" dirty="0"/>
              <a:t>de rette </a:t>
            </a:r>
            <a:r>
              <a:rPr lang="da-DK" dirty="0" smtClean="0"/>
              <a:t>kompetencer </a:t>
            </a:r>
            <a:r>
              <a:rPr lang="da-DK" dirty="0"/>
              <a:t>til stede?</a:t>
            </a:r>
          </a:p>
          <a:p>
            <a:pPr lvl="1"/>
            <a:r>
              <a:rPr lang="da-DK" dirty="0"/>
              <a:t>Når selve praksisplanen skal indgås?</a:t>
            </a:r>
          </a:p>
          <a:p>
            <a:pPr lvl="1"/>
            <a:r>
              <a:rPr lang="da-DK" dirty="0"/>
              <a:t>Når den underliggende aftale skal indgås</a:t>
            </a:r>
            <a:r>
              <a:rPr lang="da-DK" dirty="0" smtClean="0"/>
              <a:t>?</a:t>
            </a:r>
          </a:p>
          <a:p>
            <a:pPr lvl="1"/>
            <a:r>
              <a:rPr lang="da-DK" dirty="0" smtClean="0"/>
              <a:t>Når der skal følges op på indgåede praksisplaner og den underliggende aftale?</a:t>
            </a:r>
          </a:p>
          <a:p>
            <a:pPr lvl="1"/>
            <a:endParaRPr lang="da-DK" dirty="0"/>
          </a:p>
          <a:p>
            <a:r>
              <a:rPr lang="da-DK" dirty="0"/>
              <a:t>Data og statistik</a:t>
            </a:r>
          </a:p>
          <a:p>
            <a:pPr lvl="1"/>
            <a:r>
              <a:rPr lang="da-DK" dirty="0" smtClean="0"/>
              <a:t>Hvad er der behov for?</a:t>
            </a:r>
          </a:p>
          <a:p>
            <a:pPr lvl="1"/>
            <a:r>
              <a:rPr lang="da-DK" dirty="0" smtClean="0"/>
              <a:t>Hvordan </a:t>
            </a:r>
            <a:r>
              <a:rPr lang="da-DK" dirty="0"/>
              <a:t>sikres det at kommunerne har de rigtige oplysninger? </a:t>
            </a:r>
          </a:p>
          <a:p>
            <a:endParaRPr lang="da-DK" dirty="0"/>
          </a:p>
        </p:txBody>
      </p:sp>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8104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PLO stemte </a:t>
            </a:r>
            <a:r>
              <a:rPr lang="da-DK" smtClean="0"/>
              <a:t>ja </a:t>
            </a:r>
            <a:endParaRPr lang="da-DK" dirty="0"/>
          </a:p>
        </p:txBody>
      </p:sp>
      <p:sp>
        <p:nvSpPr>
          <p:cNvPr id="3" name="Pladsholder til indhold 2"/>
          <p:cNvSpPr>
            <a:spLocks noGrp="1"/>
          </p:cNvSpPr>
          <p:nvPr>
            <p:ph idx="1"/>
          </p:nvPr>
        </p:nvSpPr>
        <p:spPr/>
        <p:txBody>
          <a:bodyPr/>
          <a:lstStyle/>
          <a:p>
            <a:r>
              <a:rPr lang="da-DK" dirty="0" smtClean="0"/>
              <a:t>57 % bakkede op om repræsentantskabets beslutning om at godkende forhandlingsaftalen</a:t>
            </a:r>
          </a:p>
          <a:p>
            <a:endParaRPr lang="da-DK" dirty="0"/>
          </a:p>
          <a:p>
            <a:r>
              <a:rPr lang="da-DK" dirty="0" smtClean="0"/>
              <a:t>40% imod</a:t>
            </a:r>
          </a:p>
          <a:p>
            <a:endParaRPr lang="da-DK" dirty="0"/>
          </a:p>
          <a:p>
            <a:r>
              <a:rPr lang="da-DK" dirty="0" smtClean="0"/>
              <a:t>3% hverken for eller imod</a:t>
            </a:r>
          </a:p>
          <a:p>
            <a:endParaRPr lang="da-DK" dirty="0"/>
          </a:p>
          <a:p>
            <a:r>
              <a:rPr lang="da-DK" dirty="0" smtClean="0"/>
              <a:t>94,2% deltagelse af de stemmeberettigede </a:t>
            </a:r>
            <a:endParaRPr lang="da-DK" dirty="0"/>
          </a:p>
        </p:txBody>
      </p:sp>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81283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2400" y="2852936"/>
            <a:ext cx="7455600" cy="792000"/>
          </a:xfrm>
        </p:spPr>
        <p:txBody>
          <a:bodyPr/>
          <a:lstStyle/>
          <a:p>
            <a:pPr algn="ctr"/>
            <a:r>
              <a:rPr lang="da-DK" dirty="0" smtClean="0"/>
              <a:t>Fortællingen om det nære sundhedsvæsen</a:t>
            </a:r>
            <a:endParaRPr lang="da-DK" dirty="0"/>
          </a:p>
        </p:txBody>
      </p:sp>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35291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2400" y="692784"/>
            <a:ext cx="7455600" cy="792000"/>
          </a:xfrm>
        </p:spPr>
        <p:txBody>
          <a:bodyPr>
            <a:normAutofit fontScale="90000"/>
          </a:bodyPr>
          <a:lstStyle/>
          <a:p>
            <a:pPr algn="l"/>
            <a:r>
              <a:rPr lang="da-DK" dirty="0" smtClean="0"/>
              <a:t>Det nære sundhedsvæsen - Kommunernes fælles </a:t>
            </a:r>
            <a:r>
              <a:rPr lang="da-DK" dirty="0"/>
              <a:t>sundhedspolitik</a:t>
            </a:r>
          </a:p>
        </p:txBody>
      </p:sp>
      <p:pic>
        <p:nvPicPr>
          <p:cNvPr id="11" name="Pladsholder til indhold 5" descr="Det_n%c3%a6re_sundhedsv%c3%a6sen.jpg"/>
          <p:cNvPicPr>
            <a:picLocks noGrp="1" noChangeAspect="1"/>
          </p:cNvPicPr>
          <p:nvPr>
            <p:ph idx="1"/>
          </p:nvPr>
        </p:nvPicPr>
        <p:blipFill>
          <a:blip r:embed="rId3" cstate="print"/>
          <a:stretch>
            <a:fillRect/>
          </a:stretch>
        </p:blipFill>
        <p:spPr bwMode="auto">
          <a:xfrm>
            <a:off x="899592" y="2348880"/>
            <a:ext cx="2209800" cy="3181350"/>
          </a:xfrm>
          <a:prstGeom prst="rect">
            <a:avLst/>
          </a:prstGeom>
          <a:noFill/>
          <a:ln w="9525">
            <a:noFill/>
            <a:miter lim="800000"/>
            <a:headEnd/>
            <a:tailEnd/>
          </a:ln>
        </p:spPr>
      </p:pic>
      <p:sp>
        <p:nvSpPr>
          <p:cNvPr id="9" name="Pladsholder til indhold 8"/>
          <p:cNvSpPr>
            <a:spLocks noGrp="1"/>
          </p:cNvSpPr>
          <p:nvPr>
            <p:ph sz="half" idx="4294967295"/>
          </p:nvPr>
        </p:nvSpPr>
        <p:spPr>
          <a:xfrm>
            <a:off x="3439443" y="1944018"/>
            <a:ext cx="4948981" cy="4005262"/>
          </a:xfrm>
        </p:spPr>
        <p:txBody>
          <a:bodyPr>
            <a:normAutofit/>
          </a:bodyPr>
          <a:lstStyle/>
          <a:p>
            <a:pPr>
              <a:spcAft>
                <a:spcPts val="1200"/>
              </a:spcAft>
              <a:buFont typeface="Arial" charset="0"/>
              <a:buChar char="•"/>
            </a:pPr>
            <a:endParaRPr lang="da-DK" sz="1800" dirty="0" smtClean="0">
              <a:solidFill>
                <a:schemeClr val="bg2"/>
              </a:solidFill>
            </a:endParaRPr>
          </a:p>
          <a:p>
            <a:pPr>
              <a:spcAft>
                <a:spcPts val="1200"/>
              </a:spcAft>
              <a:buFont typeface="Arial" charset="0"/>
              <a:buChar char="•"/>
            </a:pPr>
            <a:r>
              <a:rPr lang="da-DK" sz="1800" dirty="0" smtClean="0">
                <a:solidFill>
                  <a:schemeClr val="bg2"/>
                </a:solidFill>
              </a:rPr>
              <a:t>Forebyggelse </a:t>
            </a:r>
            <a:r>
              <a:rPr lang="da-DK" sz="1800" dirty="0">
                <a:solidFill>
                  <a:schemeClr val="bg2"/>
                </a:solidFill>
              </a:rPr>
              <a:t>er fundamentet – og løsningen, hvis vi skal undgå, at så mange får livsstilsbetinget sygdom fremover</a:t>
            </a:r>
          </a:p>
          <a:p>
            <a:pPr>
              <a:spcAft>
                <a:spcPts val="1200"/>
              </a:spcAft>
              <a:buFont typeface="Arial" charset="0"/>
              <a:buChar char="•"/>
            </a:pPr>
            <a:r>
              <a:rPr lang="da-DK" sz="1800" dirty="0">
                <a:solidFill>
                  <a:schemeClr val="bg2"/>
                </a:solidFill>
              </a:rPr>
              <a:t>Kommunerne skal levere </a:t>
            </a:r>
            <a:r>
              <a:rPr lang="da-DK" sz="1800" dirty="0" smtClean="0">
                <a:solidFill>
                  <a:schemeClr val="bg2"/>
                </a:solidFill>
              </a:rPr>
              <a:t>sammenhængende </a:t>
            </a:r>
            <a:r>
              <a:rPr lang="da-DK" sz="1800" dirty="0">
                <a:solidFill>
                  <a:schemeClr val="bg2"/>
                </a:solidFill>
              </a:rPr>
              <a:t>indsatser på tværs af forvaltningsområder</a:t>
            </a:r>
          </a:p>
          <a:p>
            <a:pPr>
              <a:spcAft>
                <a:spcPts val="1200"/>
              </a:spcAft>
              <a:buFont typeface="Arial" charset="0"/>
              <a:buChar char="•"/>
            </a:pPr>
            <a:r>
              <a:rPr lang="da-DK" sz="1800" dirty="0">
                <a:solidFill>
                  <a:schemeClr val="bg2"/>
                </a:solidFill>
              </a:rPr>
              <a:t>Kommunerne bør arbejde mere sammen om opgaveløsningen</a:t>
            </a:r>
          </a:p>
          <a:p>
            <a:pPr>
              <a:spcAft>
                <a:spcPts val="1200"/>
              </a:spcAft>
              <a:buFont typeface="Arial" charset="0"/>
              <a:buChar char="•"/>
            </a:pPr>
            <a:r>
              <a:rPr lang="da-DK" sz="1800" dirty="0">
                <a:solidFill>
                  <a:schemeClr val="bg2"/>
                </a:solidFill>
              </a:rPr>
              <a:t>Kommunerne skal arbejde mere evidensorienteret </a:t>
            </a:r>
            <a:endParaRPr lang="da-DK" sz="1800" dirty="0" smtClean="0">
              <a:solidFill>
                <a:schemeClr val="bg2"/>
              </a:solidFill>
            </a:endParaRPr>
          </a:p>
          <a:p>
            <a:pPr>
              <a:spcAft>
                <a:spcPts val="1200"/>
              </a:spcAft>
              <a:buFont typeface="Arial" charset="0"/>
              <a:buChar char="•"/>
            </a:pPr>
            <a:r>
              <a:rPr lang="da-DK" sz="1800" dirty="0" smtClean="0">
                <a:solidFill>
                  <a:schemeClr val="bg2"/>
                </a:solidFill>
              </a:rPr>
              <a:t>Almen praksis er den væsentligste lægefaglige ressource i det nære sundhedsvæsen</a:t>
            </a:r>
            <a:endParaRPr lang="da-DK" sz="1800" dirty="0">
              <a:solidFill>
                <a:schemeClr val="bg2"/>
              </a:solidFill>
            </a:endParaRPr>
          </a:p>
          <a:p>
            <a:endParaRPr lang="da-DK" dirty="0"/>
          </a:p>
        </p:txBody>
      </p:sp>
    </p:spTree>
    <p:extLst>
      <p:ext uri="{BB962C8B-B14F-4D97-AF65-F5344CB8AC3E}">
        <p14:creationId xmlns:p14="http://schemas.microsoft.com/office/powerpoint/2010/main" val="149338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2400" y="2925032"/>
            <a:ext cx="7455600" cy="792000"/>
          </a:xfrm>
        </p:spPr>
        <p:txBody>
          <a:bodyPr/>
          <a:lstStyle/>
          <a:p>
            <a:pPr algn="ctr"/>
            <a:r>
              <a:rPr lang="da-DK" dirty="0" smtClean="0"/>
              <a:t>Kommunernes samarbejde med almen praksis</a:t>
            </a:r>
            <a:endParaRPr lang="da-DK" dirty="0"/>
          </a:p>
        </p:txBody>
      </p:sp>
      <p:sp>
        <p:nvSpPr>
          <p:cNvPr id="4" name="Pladsholder til dato 3"/>
          <p:cNvSpPr>
            <a:spLocks noGrp="1"/>
          </p:cNvSpPr>
          <p:nvPr>
            <p:ph type="dt" sz="half" idx="10"/>
          </p:nvPr>
        </p:nvSpPr>
        <p:spPr/>
        <p:txBody>
          <a:bodyPr/>
          <a:lstStyle/>
          <a:p>
            <a:pPr>
              <a:defRPr/>
            </a:pPr>
            <a:fld id="{6136ED59-DF76-46E1-A7B9-7268BAA9A5CA}" type="datetime1">
              <a:rPr lang="da-DK" smtClean="0">
                <a:solidFill>
                  <a:srgbClr val="FFFFFF"/>
                </a:solidFill>
              </a:rPr>
              <a:pPr>
                <a:defRPr/>
              </a:pPr>
              <a:t>20-05-2014</a:t>
            </a:fld>
            <a:endParaRPr lang="da-DK">
              <a:solidFill>
                <a:srgbClr val="FFFFFF"/>
              </a:solidFill>
            </a:endParaRPr>
          </a:p>
        </p:txBody>
      </p:sp>
    </p:spTree>
    <p:extLst>
      <p:ext uri="{BB962C8B-B14F-4D97-AF65-F5344CB8AC3E}">
        <p14:creationId xmlns:p14="http://schemas.microsoft.com/office/powerpoint/2010/main" val="169099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899592" y="775047"/>
            <a:ext cx="7158037" cy="1296988"/>
          </a:xfrm>
        </p:spPr>
        <p:txBody>
          <a:bodyPr/>
          <a:lstStyle/>
          <a:p>
            <a:pPr>
              <a:lnSpc>
                <a:spcPct val="100000"/>
              </a:lnSpc>
            </a:pPr>
            <a:r>
              <a:rPr lang="da-DK" altLang="da-DK" dirty="0" smtClean="0"/>
              <a:t>D</a:t>
            </a:r>
            <a:r>
              <a:rPr altLang="da-DK" dirty="0" smtClean="0"/>
              <a:t>en praktiserende læge er tovholderen i sundhedsvæsenet</a:t>
            </a:r>
            <a:endParaRPr altLang="da-DK" sz="2400" dirty="0" smtClean="0"/>
          </a:p>
        </p:txBody>
      </p:sp>
      <p:sp>
        <p:nvSpPr>
          <p:cNvPr id="3" name="Pladsholder til indhold 2"/>
          <p:cNvSpPr>
            <a:spLocks noGrp="1"/>
          </p:cNvSpPr>
          <p:nvPr>
            <p:ph idx="1"/>
          </p:nvPr>
        </p:nvSpPr>
        <p:spPr>
          <a:xfrm>
            <a:off x="911022" y="2113558"/>
            <a:ext cx="7329487" cy="4195762"/>
          </a:xfrm>
        </p:spPr>
        <p:txBody>
          <a:bodyPr/>
          <a:lstStyle/>
          <a:p>
            <a:pPr marL="180975" lvl="3" indent="-180975">
              <a:lnSpc>
                <a:spcPct val="100000"/>
              </a:lnSpc>
              <a:spcBef>
                <a:spcPts val="528"/>
              </a:spcBef>
              <a:spcAft>
                <a:spcPts val="600"/>
              </a:spcAft>
              <a:defRPr/>
            </a:pPr>
            <a:r>
              <a:rPr lang="da-DK" sz="2200" dirty="0">
                <a:ea typeface="+mn-ea"/>
                <a:cs typeface="+mn-cs"/>
              </a:rPr>
              <a:t>Almen praksis er den primære leverandør af lægefaglige ydelser i det nære sundhedsvæsen</a:t>
            </a:r>
          </a:p>
          <a:p>
            <a:pPr marL="180975" lvl="3" indent="-180975">
              <a:lnSpc>
                <a:spcPct val="100000"/>
              </a:lnSpc>
              <a:spcBef>
                <a:spcPts val="528"/>
              </a:spcBef>
              <a:spcAft>
                <a:spcPts val="600"/>
              </a:spcAft>
              <a:defRPr/>
            </a:pPr>
            <a:r>
              <a:rPr lang="da-DK" sz="2200" dirty="0" smtClean="0">
                <a:ea typeface="+mn-ea"/>
                <a:cs typeface="+mn-cs"/>
              </a:rPr>
              <a:t>Samarbejdet med kommuner </a:t>
            </a:r>
            <a:r>
              <a:rPr lang="da-DK" sz="2200" dirty="0">
                <a:ea typeface="+mn-ea"/>
                <a:cs typeface="+mn-cs"/>
              </a:rPr>
              <a:t>relaterer sig især til </a:t>
            </a:r>
            <a:r>
              <a:rPr lang="da-DK" sz="2200" dirty="0" smtClean="0">
                <a:ea typeface="+mn-ea"/>
                <a:cs typeface="+mn-cs"/>
              </a:rPr>
              <a:t>ældre, kronisk syge og borgere med lettere psykisk sygdom</a:t>
            </a:r>
            <a:endParaRPr lang="da-DK" sz="2200" dirty="0">
              <a:ea typeface="+mn-ea"/>
              <a:cs typeface="+mn-cs"/>
            </a:endParaRPr>
          </a:p>
          <a:p>
            <a:pPr marL="180975" lvl="3" indent="-180975">
              <a:lnSpc>
                <a:spcPct val="100000"/>
              </a:lnSpc>
              <a:spcBef>
                <a:spcPts val="528"/>
              </a:spcBef>
              <a:spcAft>
                <a:spcPts val="600"/>
              </a:spcAft>
              <a:defRPr/>
            </a:pPr>
            <a:r>
              <a:rPr lang="da-DK" sz="2200" dirty="0">
                <a:ea typeface="+mn-ea"/>
                <a:cs typeface="+mn-cs"/>
              </a:rPr>
              <a:t>Samarbejdet skal styrkes i takt med, at der kommer stadig flere og mere komplekse opgaver i det nære sundhedsvæsen</a:t>
            </a:r>
          </a:p>
          <a:p>
            <a:pPr marL="180975" lvl="3" indent="-180975">
              <a:lnSpc>
                <a:spcPct val="100000"/>
              </a:lnSpc>
              <a:spcBef>
                <a:spcPts val="528"/>
              </a:spcBef>
              <a:spcAft>
                <a:spcPts val="600"/>
              </a:spcAft>
              <a:defRPr/>
            </a:pPr>
            <a:r>
              <a:rPr lang="da-DK" sz="2200" dirty="0" smtClean="0"/>
              <a:t>Målet </a:t>
            </a:r>
            <a:r>
              <a:rPr lang="da-DK" sz="2200" dirty="0"/>
              <a:t>er at udnytte begge parters viden om den enkelte borger for at opnå bedst mulig sammenhæng mellem den lægelige behandling og kommunens ydelser</a:t>
            </a:r>
            <a:endParaRPr lang="da-DK" sz="2200" dirty="0">
              <a:ea typeface="+mn-ea"/>
              <a:cs typeface="+mn-cs"/>
            </a:endParaRPr>
          </a:p>
        </p:txBody>
      </p:sp>
      <p:sp>
        <p:nvSpPr>
          <p:cNvPr id="74756"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600"/>
              </a:lnSpc>
              <a:buChar char="•"/>
              <a:defRPr sz="1400">
                <a:solidFill>
                  <a:srgbClr val="050028"/>
                </a:solidFill>
                <a:latin typeface="Arial" pitchFamily="34" charset="0"/>
              </a:defRPr>
            </a:lvl1pPr>
            <a:lvl2pPr marL="742950" indent="-285750" eaLnBrk="0" hangingPunct="0">
              <a:lnSpc>
                <a:spcPts val="1600"/>
              </a:lnSpc>
              <a:buChar char="•"/>
              <a:defRPr sz="1400">
                <a:solidFill>
                  <a:srgbClr val="050028"/>
                </a:solidFill>
                <a:latin typeface="Arial" pitchFamily="34" charset="0"/>
              </a:defRPr>
            </a:lvl2pPr>
            <a:lvl3pPr marL="1143000" indent="-228600" eaLnBrk="0" hangingPunct="0">
              <a:lnSpc>
                <a:spcPts val="1600"/>
              </a:lnSpc>
              <a:buChar char="•"/>
              <a:defRPr sz="1400">
                <a:solidFill>
                  <a:srgbClr val="050028"/>
                </a:solidFill>
                <a:latin typeface="Arial" pitchFamily="34" charset="0"/>
              </a:defRPr>
            </a:lvl3pPr>
            <a:lvl4pPr marL="1600200" indent="-228600" eaLnBrk="0" hangingPunct="0">
              <a:lnSpc>
                <a:spcPts val="1600"/>
              </a:lnSpc>
              <a:buChar char="•"/>
              <a:defRPr sz="1400">
                <a:solidFill>
                  <a:srgbClr val="050028"/>
                </a:solidFill>
                <a:latin typeface="Arial" pitchFamily="34" charset="0"/>
              </a:defRPr>
            </a:lvl4pPr>
            <a:lvl5pPr marL="2057400" indent="-228600" eaLnBrk="0" hangingPunct="0">
              <a:lnSpc>
                <a:spcPts val="1600"/>
              </a:lnSpc>
              <a:buChar char="•"/>
              <a:defRPr sz="1400">
                <a:solidFill>
                  <a:srgbClr val="050028"/>
                </a:solidFill>
                <a:latin typeface="Arial" pitchFamily="34" charset="0"/>
              </a:defRPr>
            </a:lvl5pPr>
            <a:lvl6pPr marL="2514600" indent="-228600" eaLnBrk="0" fontAlgn="base" hangingPunct="0">
              <a:lnSpc>
                <a:spcPts val="1600"/>
              </a:lnSpc>
              <a:spcBef>
                <a:spcPct val="0"/>
              </a:spcBef>
              <a:spcAft>
                <a:spcPct val="0"/>
              </a:spcAft>
              <a:buChar char="•"/>
              <a:defRPr sz="1400">
                <a:solidFill>
                  <a:srgbClr val="050028"/>
                </a:solidFill>
                <a:latin typeface="Arial" pitchFamily="34" charset="0"/>
              </a:defRPr>
            </a:lvl6pPr>
            <a:lvl7pPr marL="2971800" indent="-228600" eaLnBrk="0" fontAlgn="base" hangingPunct="0">
              <a:lnSpc>
                <a:spcPts val="1600"/>
              </a:lnSpc>
              <a:spcBef>
                <a:spcPct val="0"/>
              </a:spcBef>
              <a:spcAft>
                <a:spcPct val="0"/>
              </a:spcAft>
              <a:buChar char="•"/>
              <a:defRPr sz="1400">
                <a:solidFill>
                  <a:srgbClr val="050028"/>
                </a:solidFill>
                <a:latin typeface="Arial" pitchFamily="34" charset="0"/>
              </a:defRPr>
            </a:lvl7pPr>
            <a:lvl8pPr marL="3429000" indent="-228600" eaLnBrk="0" fontAlgn="base" hangingPunct="0">
              <a:lnSpc>
                <a:spcPts val="1600"/>
              </a:lnSpc>
              <a:spcBef>
                <a:spcPct val="0"/>
              </a:spcBef>
              <a:spcAft>
                <a:spcPct val="0"/>
              </a:spcAft>
              <a:buChar char="•"/>
              <a:defRPr sz="1400">
                <a:solidFill>
                  <a:srgbClr val="050028"/>
                </a:solidFill>
                <a:latin typeface="Arial" pitchFamily="34" charset="0"/>
              </a:defRPr>
            </a:lvl8pPr>
            <a:lvl9pPr marL="3886200" indent="-228600" eaLnBrk="0" fontAlgn="base" hangingPunct="0">
              <a:lnSpc>
                <a:spcPts val="1600"/>
              </a:lnSpc>
              <a:spcBef>
                <a:spcPct val="0"/>
              </a:spcBef>
              <a:spcAft>
                <a:spcPct val="0"/>
              </a:spcAft>
              <a:buChar char="•"/>
              <a:defRPr sz="1400">
                <a:solidFill>
                  <a:srgbClr val="050028"/>
                </a:solidFill>
                <a:latin typeface="Arial" pitchFamily="34" charset="0"/>
              </a:defRPr>
            </a:lvl9pPr>
          </a:lstStyle>
          <a:p>
            <a:pPr eaLnBrk="1" hangingPunct="1">
              <a:lnSpc>
                <a:spcPct val="100000"/>
              </a:lnSpc>
              <a:buFontTx/>
              <a:buNone/>
            </a:pPr>
            <a:fld id="{02914135-F337-4941-82A6-ECF92206C984}" type="datetime1">
              <a:rPr lang="da-DK" altLang="da-DK" sz="1000" smtClean="0">
                <a:solidFill>
                  <a:srgbClr val="FFFFFF"/>
                </a:solidFill>
              </a:rPr>
              <a:pPr eaLnBrk="1" hangingPunct="1">
                <a:lnSpc>
                  <a:spcPct val="100000"/>
                </a:lnSpc>
                <a:buFontTx/>
                <a:buNone/>
              </a:pPr>
              <a:t>20-05-2014</a:t>
            </a:fld>
            <a:endParaRPr altLang="da-DK" sz="1000" smtClean="0">
              <a:solidFill>
                <a:srgbClr val="FFFFFF"/>
              </a:solidFill>
            </a:endParaRPr>
          </a:p>
        </p:txBody>
      </p:sp>
    </p:spTree>
    <p:extLst>
      <p:ext uri="{BB962C8B-B14F-4D97-AF65-F5344CB8AC3E}">
        <p14:creationId xmlns:p14="http://schemas.microsoft.com/office/powerpoint/2010/main" val="338912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816" y="692696"/>
            <a:ext cx="7455600" cy="792000"/>
          </a:xfrm>
        </p:spPr>
        <p:txBody>
          <a:bodyPr/>
          <a:lstStyle/>
          <a:p>
            <a:pPr>
              <a:lnSpc>
                <a:spcPct val="100000"/>
              </a:lnSpc>
            </a:pPr>
            <a:r>
              <a:rPr lang="da-DK" dirty="0">
                <a:solidFill>
                  <a:schemeClr val="bg2"/>
                </a:solidFill>
              </a:rPr>
              <a:t>Samtidige forløb kræver tæt samarbejde med almen praksis</a:t>
            </a:r>
          </a:p>
        </p:txBody>
      </p:sp>
      <p:sp>
        <p:nvSpPr>
          <p:cNvPr id="3" name="Pladsholder til indhold 2"/>
          <p:cNvSpPr>
            <a:spLocks noGrp="1"/>
          </p:cNvSpPr>
          <p:nvPr>
            <p:ph idx="1"/>
          </p:nvPr>
        </p:nvSpPr>
        <p:spPr>
          <a:xfrm>
            <a:off x="842400" y="2204864"/>
            <a:ext cx="6624000" cy="3907936"/>
          </a:xfrm>
        </p:spPr>
        <p:txBody>
          <a:bodyPr/>
          <a:lstStyle/>
          <a:p>
            <a:pPr lvl="0"/>
            <a:r>
              <a:rPr lang="da-DK" dirty="0" smtClean="0"/>
              <a:t>Kommuner har efterspurgt bedre tilgængelighed </a:t>
            </a:r>
            <a:r>
              <a:rPr lang="da-DK" dirty="0"/>
              <a:t>til almen praksis vedr. borgere, hvor kommunerne har ansvar for dele </a:t>
            </a:r>
            <a:r>
              <a:rPr lang="da-DK" dirty="0" smtClean="0"/>
              <a:t>af den </a:t>
            </a:r>
            <a:r>
              <a:rPr lang="da-DK" dirty="0"/>
              <a:t>sundhedsfaglige indsats </a:t>
            </a:r>
            <a:endParaRPr lang="da-DK" dirty="0" smtClean="0"/>
          </a:p>
          <a:p>
            <a:pPr lvl="0"/>
            <a:r>
              <a:rPr lang="da-DK" dirty="0" smtClean="0"/>
              <a:t>Efterspørgsel efter flere hjemmebesøg </a:t>
            </a:r>
            <a:r>
              <a:rPr lang="da-DK" dirty="0"/>
              <a:t>hos borgere, herunder på midlertidige pladser, der ikke kan komme til egen læge og hvis tilstand er under forværring med risiko for unødig indlæggelse</a:t>
            </a:r>
          </a:p>
          <a:p>
            <a:pPr lvl="0"/>
            <a:r>
              <a:rPr lang="da-DK" dirty="0"/>
              <a:t>Medicinhåndtering, herunder sikring af korrekt medicinering efter </a:t>
            </a:r>
            <a:r>
              <a:rPr lang="da-DK" dirty="0" smtClean="0"/>
              <a:t>udskrivelse, </a:t>
            </a:r>
            <a:r>
              <a:rPr lang="da-DK" dirty="0"/>
              <a:t>eller for borgere der følges i ambulatorier </a:t>
            </a:r>
          </a:p>
          <a:p>
            <a:endParaRPr lang="da-DK" dirty="0"/>
          </a:p>
        </p:txBody>
      </p:sp>
      <p:sp>
        <p:nvSpPr>
          <p:cNvPr id="4" name="Pladsholder til dato 3"/>
          <p:cNvSpPr>
            <a:spLocks noGrp="1"/>
          </p:cNvSpPr>
          <p:nvPr>
            <p:ph type="dt" sz="half" idx="10"/>
          </p:nvPr>
        </p:nvSpPr>
        <p:spPr/>
        <p:txBody>
          <a:bodyPr/>
          <a:lstStyle/>
          <a:p>
            <a:pPr>
              <a:defRPr/>
            </a:pPr>
            <a:fld id="{CC1F1058-ECC7-4915-9606-07C5A19CF494}" type="datetime1">
              <a:rPr lang="da-DK">
                <a:solidFill>
                  <a:srgbClr val="FFFFFF"/>
                </a:solidFill>
              </a:rPr>
              <a:pPr>
                <a:defRPr/>
              </a:pPr>
              <a:t>20-05-2014</a:t>
            </a:fld>
            <a:endParaRPr dirty="0">
              <a:solidFill>
                <a:srgbClr val="FFFFFF"/>
              </a:solidFill>
            </a:endParaRPr>
          </a:p>
        </p:txBody>
      </p:sp>
      <p:sp>
        <p:nvSpPr>
          <p:cNvPr id="5" name="Pladsholder til sidefod 4"/>
          <p:cNvSpPr>
            <a:spLocks noGrp="1"/>
          </p:cNvSpPr>
          <p:nvPr>
            <p:ph type="ftr" sz="quarter" idx="11"/>
          </p:nvPr>
        </p:nvSpPr>
        <p:spPr/>
        <p:txBody>
          <a:bodyPr/>
          <a:lstStyle/>
          <a:p>
            <a:pPr>
              <a:defRPr/>
            </a:pPr>
            <a:endParaRPr dirty="0">
              <a:solidFill>
                <a:srgbClr val="FFFFFF"/>
              </a:solidFill>
            </a:endParaRPr>
          </a:p>
        </p:txBody>
      </p:sp>
      <p:sp>
        <p:nvSpPr>
          <p:cNvPr id="6" name="Pladsholder til diasnummer 5"/>
          <p:cNvSpPr>
            <a:spLocks noGrp="1"/>
          </p:cNvSpPr>
          <p:nvPr>
            <p:ph type="sldNum" sz="quarter" idx="12"/>
          </p:nvPr>
        </p:nvSpPr>
        <p:spPr/>
        <p:txBody>
          <a:bodyPr/>
          <a:lstStyle/>
          <a:p>
            <a:pPr>
              <a:defRPr/>
            </a:pPr>
            <a:fld id="{406A62B3-44A3-438B-BFA8-182113035C79}" type="slidenum">
              <a:rPr lang="da-DK">
                <a:solidFill>
                  <a:srgbClr val="FFFFFF"/>
                </a:solidFill>
              </a:rPr>
              <a:pPr>
                <a:defRPr/>
              </a:pPr>
              <a:t>8</a:t>
            </a:fld>
            <a:endParaRPr lang="da-DK" dirty="0">
              <a:solidFill>
                <a:srgbClr val="FFFFFF"/>
              </a:solidFill>
            </a:endParaRPr>
          </a:p>
        </p:txBody>
      </p:sp>
      <p:sp>
        <p:nvSpPr>
          <p:cNvPr id="7" name="Pladsholder til billede 6"/>
          <p:cNvSpPr>
            <a:spLocks noGrp="1"/>
          </p:cNvSpPr>
          <p:nvPr>
            <p:ph type="pic" sz="quarter" idx="17"/>
          </p:nvPr>
        </p:nvSpPr>
        <p:spPr/>
      </p:sp>
      <p:sp>
        <p:nvSpPr>
          <p:cNvPr id="8" name="Pladsholder til billede 7"/>
          <p:cNvSpPr>
            <a:spLocks noGrp="1"/>
          </p:cNvSpPr>
          <p:nvPr>
            <p:ph type="pic" sz="quarter" idx="18"/>
          </p:nvPr>
        </p:nvSpPr>
        <p:spPr/>
      </p:sp>
    </p:spTree>
    <p:extLst>
      <p:ext uri="{BB962C8B-B14F-4D97-AF65-F5344CB8AC3E}">
        <p14:creationId xmlns:p14="http://schemas.microsoft.com/office/powerpoint/2010/main" val="1084245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827584" y="763860"/>
            <a:ext cx="7158037" cy="1296988"/>
          </a:xfrm>
        </p:spPr>
        <p:txBody>
          <a:bodyPr/>
          <a:lstStyle/>
          <a:p>
            <a:pPr>
              <a:lnSpc>
                <a:spcPct val="100000"/>
              </a:lnSpc>
            </a:pPr>
            <a:r>
              <a:rPr altLang="da-DK" dirty="0" smtClean="0"/>
              <a:t>Hidtidig overenskomst (2011)</a:t>
            </a:r>
            <a:endParaRPr altLang="da-DK" sz="2400" dirty="0" smtClean="0"/>
          </a:p>
        </p:txBody>
      </p:sp>
      <p:sp>
        <p:nvSpPr>
          <p:cNvPr id="3" name="Pladsholder til indhold 2"/>
          <p:cNvSpPr>
            <a:spLocks noGrp="1"/>
          </p:cNvSpPr>
          <p:nvPr>
            <p:ph idx="1"/>
          </p:nvPr>
        </p:nvSpPr>
        <p:spPr>
          <a:xfrm>
            <a:off x="842913" y="1681510"/>
            <a:ext cx="7329487" cy="4195762"/>
          </a:xfrm>
        </p:spPr>
        <p:txBody>
          <a:bodyPr/>
          <a:lstStyle/>
          <a:p>
            <a:pPr marL="180975" lvl="3" indent="-180975">
              <a:lnSpc>
                <a:spcPct val="100000"/>
              </a:lnSpc>
              <a:spcBef>
                <a:spcPts val="528"/>
              </a:spcBef>
              <a:spcAft>
                <a:spcPts val="600"/>
              </a:spcAft>
              <a:defRPr/>
            </a:pPr>
            <a:r>
              <a:rPr lang="da-DK" sz="2200" dirty="0" smtClean="0">
                <a:ea typeface="+mn-ea"/>
                <a:cs typeface="+mn-cs"/>
              </a:rPr>
              <a:t>Obligatoriske kommunalt-lægelige udvalg</a:t>
            </a:r>
          </a:p>
          <a:p>
            <a:pPr marL="180975" lvl="3" indent="-180975">
              <a:lnSpc>
                <a:spcPct val="100000"/>
              </a:lnSpc>
              <a:spcBef>
                <a:spcPts val="528"/>
              </a:spcBef>
              <a:spcAft>
                <a:spcPts val="600"/>
              </a:spcAft>
              <a:defRPr/>
            </a:pPr>
            <a:r>
              <a:rPr lang="da-DK" sz="2200" dirty="0" smtClean="0">
                <a:ea typeface="+mn-ea"/>
                <a:cs typeface="+mn-cs"/>
              </a:rPr>
              <a:t>Økonomistyring i form af økonomiprotokollat</a:t>
            </a:r>
          </a:p>
          <a:p>
            <a:pPr marL="180975" lvl="3" indent="-180975">
              <a:lnSpc>
                <a:spcPct val="100000"/>
              </a:lnSpc>
              <a:spcBef>
                <a:spcPts val="528"/>
              </a:spcBef>
              <a:spcAft>
                <a:spcPts val="600"/>
              </a:spcAft>
              <a:defRPr/>
            </a:pPr>
            <a:r>
              <a:rPr lang="da-DK" sz="2200" dirty="0" smtClean="0">
                <a:ea typeface="+mn-ea"/>
                <a:cs typeface="+mn-cs"/>
              </a:rPr>
              <a:t>Flere praksisformer – fx satellit praksis</a:t>
            </a:r>
          </a:p>
          <a:p>
            <a:pPr marL="180975" lvl="3" indent="-180975">
              <a:lnSpc>
                <a:spcPct val="100000"/>
              </a:lnSpc>
              <a:spcBef>
                <a:spcPts val="528"/>
              </a:spcBef>
              <a:spcAft>
                <a:spcPts val="600"/>
              </a:spcAft>
              <a:defRPr/>
            </a:pPr>
            <a:r>
              <a:rPr lang="da-DK" sz="2200" dirty="0" smtClean="0">
                <a:ea typeface="+mn-ea"/>
                <a:cs typeface="+mn-cs"/>
              </a:rPr>
              <a:t>Formalisering af høring af kommunerne i forhold til praksisplaner</a:t>
            </a:r>
          </a:p>
          <a:p>
            <a:pPr marL="180975" lvl="3" indent="-180975">
              <a:lnSpc>
                <a:spcPct val="100000"/>
              </a:lnSpc>
              <a:spcBef>
                <a:spcPts val="528"/>
              </a:spcBef>
              <a:spcAft>
                <a:spcPts val="600"/>
              </a:spcAft>
              <a:defRPr/>
            </a:pPr>
            <a:r>
              <a:rPr lang="da-DK" sz="2200" dirty="0" smtClean="0">
                <a:ea typeface="+mn-ea"/>
                <a:cs typeface="+mn-cs"/>
              </a:rPr>
              <a:t>Praksisplaner udarbejdes i samarbejdsudvalg</a:t>
            </a:r>
            <a:endParaRPr lang="da-DK" sz="2200" dirty="0">
              <a:ea typeface="+mn-ea"/>
              <a:cs typeface="+mn-cs"/>
            </a:endParaRPr>
          </a:p>
          <a:p>
            <a:pPr marL="180975" lvl="3" indent="-180975">
              <a:lnSpc>
                <a:spcPct val="100000"/>
              </a:lnSpc>
              <a:spcBef>
                <a:spcPts val="528"/>
              </a:spcBef>
              <a:spcAft>
                <a:spcPts val="600"/>
              </a:spcAft>
              <a:defRPr/>
            </a:pPr>
            <a:r>
              <a:rPr lang="da-DK" sz="2200" dirty="0" smtClean="0">
                <a:ea typeface="+mn-ea"/>
                <a:cs typeface="+mn-cs"/>
              </a:rPr>
              <a:t>Begge parter har veto i samarbejdsudvalg (paritetisk system)</a:t>
            </a:r>
          </a:p>
          <a:p>
            <a:pPr marL="180975" lvl="3" indent="-180975">
              <a:lnSpc>
                <a:spcPct val="100000"/>
              </a:lnSpc>
              <a:spcBef>
                <a:spcPts val="528"/>
              </a:spcBef>
              <a:spcAft>
                <a:spcPts val="600"/>
              </a:spcAft>
              <a:defRPr/>
            </a:pPr>
            <a:r>
              <a:rPr lang="da-DK" sz="2200" dirty="0" smtClean="0">
                <a:ea typeface="+mn-ea"/>
                <a:cs typeface="+mn-cs"/>
              </a:rPr>
              <a:t>Medicinhåndtering og tilgængelighed som en del af lægers basisforpligtelse</a:t>
            </a:r>
          </a:p>
        </p:txBody>
      </p:sp>
      <p:sp>
        <p:nvSpPr>
          <p:cNvPr id="74756"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600"/>
              </a:lnSpc>
              <a:buChar char="•"/>
              <a:defRPr sz="1400">
                <a:solidFill>
                  <a:srgbClr val="050028"/>
                </a:solidFill>
                <a:latin typeface="Arial" pitchFamily="34" charset="0"/>
              </a:defRPr>
            </a:lvl1pPr>
            <a:lvl2pPr marL="742950" indent="-285750" eaLnBrk="0" hangingPunct="0">
              <a:lnSpc>
                <a:spcPts val="1600"/>
              </a:lnSpc>
              <a:buChar char="•"/>
              <a:defRPr sz="1400">
                <a:solidFill>
                  <a:srgbClr val="050028"/>
                </a:solidFill>
                <a:latin typeface="Arial" pitchFamily="34" charset="0"/>
              </a:defRPr>
            </a:lvl2pPr>
            <a:lvl3pPr marL="1143000" indent="-228600" eaLnBrk="0" hangingPunct="0">
              <a:lnSpc>
                <a:spcPts val="1600"/>
              </a:lnSpc>
              <a:buChar char="•"/>
              <a:defRPr sz="1400">
                <a:solidFill>
                  <a:srgbClr val="050028"/>
                </a:solidFill>
                <a:latin typeface="Arial" pitchFamily="34" charset="0"/>
              </a:defRPr>
            </a:lvl3pPr>
            <a:lvl4pPr marL="1600200" indent="-228600" eaLnBrk="0" hangingPunct="0">
              <a:lnSpc>
                <a:spcPts val="1600"/>
              </a:lnSpc>
              <a:buChar char="•"/>
              <a:defRPr sz="1400">
                <a:solidFill>
                  <a:srgbClr val="050028"/>
                </a:solidFill>
                <a:latin typeface="Arial" pitchFamily="34" charset="0"/>
              </a:defRPr>
            </a:lvl4pPr>
            <a:lvl5pPr marL="2057400" indent="-228600" eaLnBrk="0" hangingPunct="0">
              <a:lnSpc>
                <a:spcPts val="1600"/>
              </a:lnSpc>
              <a:buChar char="•"/>
              <a:defRPr sz="1400">
                <a:solidFill>
                  <a:srgbClr val="050028"/>
                </a:solidFill>
                <a:latin typeface="Arial" pitchFamily="34" charset="0"/>
              </a:defRPr>
            </a:lvl5pPr>
            <a:lvl6pPr marL="2514600" indent="-228600" eaLnBrk="0" fontAlgn="base" hangingPunct="0">
              <a:lnSpc>
                <a:spcPts val="1600"/>
              </a:lnSpc>
              <a:spcBef>
                <a:spcPct val="0"/>
              </a:spcBef>
              <a:spcAft>
                <a:spcPct val="0"/>
              </a:spcAft>
              <a:buChar char="•"/>
              <a:defRPr sz="1400">
                <a:solidFill>
                  <a:srgbClr val="050028"/>
                </a:solidFill>
                <a:latin typeface="Arial" pitchFamily="34" charset="0"/>
              </a:defRPr>
            </a:lvl6pPr>
            <a:lvl7pPr marL="2971800" indent="-228600" eaLnBrk="0" fontAlgn="base" hangingPunct="0">
              <a:lnSpc>
                <a:spcPts val="1600"/>
              </a:lnSpc>
              <a:spcBef>
                <a:spcPct val="0"/>
              </a:spcBef>
              <a:spcAft>
                <a:spcPct val="0"/>
              </a:spcAft>
              <a:buChar char="•"/>
              <a:defRPr sz="1400">
                <a:solidFill>
                  <a:srgbClr val="050028"/>
                </a:solidFill>
                <a:latin typeface="Arial" pitchFamily="34" charset="0"/>
              </a:defRPr>
            </a:lvl7pPr>
            <a:lvl8pPr marL="3429000" indent="-228600" eaLnBrk="0" fontAlgn="base" hangingPunct="0">
              <a:lnSpc>
                <a:spcPts val="1600"/>
              </a:lnSpc>
              <a:spcBef>
                <a:spcPct val="0"/>
              </a:spcBef>
              <a:spcAft>
                <a:spcPct val="0"/>
              </a:spcAft>
              <a:buChar char="•"/>
              <a:defRPr sz="1400">
                <a:solidFill>
                  <a:srgbClr val="050028"/>
                </a:solidFill>
                <a:latin typeface="Arial" pitchFamily="34" charset="0"/>
              </a:defRPr>
            </a:lvl8pPr>
            <a:lvl9pPr marL="3886200" indent="-228600" eaLnBrk="0" fontAlgn="base" hangingPunct="0">
              <a:lnSpc>
                <a:spcPts val="1600"/>
              </a:lnSpc>
              <a:spcBef>
                <a:spcPct val="0"/>
              </a:spcBef>
              <a:spcAft>
                <a:spcPct val="0"/>
              </a:spcAft>
              <a:buChar char="•"/>
              <a:defRPr sz="1400">
                <a:solidFill>
                  <a:srgbClr val="050028"/>
                </a:solidFill>
                <a:latin typeface="Arial" pitchFamily="34" charset="0"/>
              </a:defRPr>
            </a:lvl9pPr>
          </a:lstStyle>
          <a:p>
            <a:pPr eaLnBrk="1" hangingPunct="1">
              <a:lnSpc>
                <a:spcPct val="100000"/>
              </a:lnSpc>
              <a:buFontTx/>
              <a:buNone/>
            </a:pPr>
            <a:fld id="{02914135-F337-4941-82A6-ECF92206C984}" type="datetime1">
              <a:rPr lang="da-DK" altLang="da-DK" sz="1000" smtClean="0">
                <a:solidFill>
                  <a:srgbClr val="FFFFFF"/>
                </a:solidFill>
              </a:rPr>
              <a:pPr eaLnBrk="1" hangingPunct="1">
                <a:lnSpc>
                  <a:spcPct val="100000"/>
                </a:lnSpc>
                <a:buFontTx/>
                <a:buNone/>
              </a:pPr>
              <a:t>20-05-2014</a:t>
            </a:fld>
            <a:endParaRPr altLang="da-DK" sz="1000" smtClean="0">
              <a:solidFill>
                <a:srgbClr val="FFFFFF"/>
              </a:solidFill>
            </a:endParaRPr>
          </a:p>
        </p:txBody>
      </p:sp>
    </p:spTree>
    <p:extLst>
      <p:ext uri="{BB962C8B-B14F-4D97-AF65-F5344CB8AC3E}">
        <p14:creationId xmlns:p14="http://schemas.microsoft.com/office/powerpoint/2010/main" val="358270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2009">
  <a:themeElements>
    <a:clrScheme name="KL">
      <a:dk1>
        <a:srgbClr val="FFFFFF"/>
      </a:dk1>
      <a:lt1>
        <a:srgbClr val="050046"/>
      </a:lt1>
      <a:dk2>
        <a:srgbClr val="000000"/>
      </a:dk2>
      <a:lt2>
        <a:srgbClr val="74AC3F"/>
      </a:lt2>
      <a:accent1>
        <a:srgbClr val="0097D7"/>
      </a:accent1>
      <a:accent2>
        <a:srgbClr val="594E97"/>
      </a:accent2>
      <a:accent3>
        <a:srgbClr val="C30079"/>
      </a:accent3>
      <a:accent4>
        <a:srgbClr val="BA0615"/>
      </a:accent4>
      <a:accent5>
        <a:srgbClr val="CF6519"/>
      </a:accent5>
      <a:accent6>
        <a:srgbClr val="EFC60F"/>
      </a:accent6>
      <a:hlink>
        <a:srgbClr val="050046"/>
      </a:hlink>
      <a:folHlink>
        <a:srgbClr val="AAC9E8"/>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KL 1">
        <a:dk1>
          <a:srgbClr val="FFFFFF"/>
        </a:dk1>
        <a:lt1>
          <a:srgbClr val="050028"/>
        </a:lt1>
        <a:dk2>
          <a:srgbClr val="000000"/>
        </a:dk2>
        <a:lt2>
          <a:srgbClr val="74AC3F"/>
        </a:lt2>
        <a:accent1>
          <a:srgbClr val="0097D7"/>
        </a:accent1>
        <a:accent2>
          <a:srgbClr val="594E97"/>
        </a:accent2>
        <a:accent3>
          <a:srgbClr val="AAAAAA"/>
        </a:accent3>
        <a:accent4>
          <a:srgbClr val="030021"/>
        </a:accent4>
        <a:accent5>
          <a:srgbClr val="AAC9E8"/>
        </a:accent5>
        <a:accent6>
          <a:srgbClr val="504688"/>
        </a:accent6>
        <a:hlink>
          <a:srgbClr val="C40079"/>
        </a:hlink>
        <a:folHlink>
          <a:srgbClr val="BA061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L Præsentation">
  <a:themeElements>
    <a:clrScheme name="Brugerdefineret 3">
      <a:dk1>
        <a:srgbClr val="03001E"/>
      </a:dk1>
      <a:lt1>
        <a:srgbClr val="FFFFFF"/>
      </a:lt1>
      <a:dk2>
        <a:srgbClr val="18305A"/>
      </a:dk2>
      <a:lt2>
        <a:srgbClr val="FFFFFF"/>
      </a:lt2>
      <a:accent1>
        <a:srgbClr val="74AC3F"/>
      </a:accent1>
      <a:accent2>
        <a:srgbClr val="0097D7"/>
      </a:accent2>
      <a:accent3>
        <a:srgbClr val="594E97"/>
      </a:accent3>
      <a:accent4>
        <a:srgbClr val="C30079"/>
      </a:accent4>
      <a:accent5>
        <a:srgbClr val="BA0615"/>
      </a:accent5>
      <a:accent6>
        <a:srgbClr val="CF6519"/>
      </a:accent6>
      <a:hlink>
        <a:srgbClr val="0097D7"/>
      </a:hlink>
      <a:folHlink>
        <a:srgbClr val="594E97"/>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ct val="0"/>
          </a:spcAft>
          <a:buClrTx/>
          <a:buSzTx/>
          <a:buFontTx/>
          <a:buNone/>
          <a:tabLst/>
          <a:defRPr kumimoji="0" sz="1400" b="0" i="0" u="none" strike="noStrike" cap="none" normalizeH="0" baseline="0" dirty="0" err="1" smtClean="0">
            <a:ln>
              <a:noFill/>
            </a:ln>
            <a:solidFill>
              <a:schemeClr val="bg1"/>
            </a:solidFill>
            <a:effectLst/>
            <a:latin typeface="Arial" charset="0"/>
          </a:defRPr>
        </a:defPPr>
      </a:lstStyle>
      <a:style>
        <a:lnRef idx="2">
          <a:schemeClr val="accent2">
            <a:shade val="50000"/>
          </a:schemeClr>
        </a:lnRef>
        <a:fillRef idx="1">
          <a:schemeClr val="accent2"/>
        </a:fillRef>
        <a:effectRef idx="0">
          <a:schemeClr val="accent2"/>
        </a:effectRef>
        <a:fontRef idx="minor">
          <a:schemeClr val="lt1"/>
        </a:fontRef>
      </a:style>
    </a:spDef>
    <a:lnDef>
      <a:spPr bwMode="auto">
        <a:solidFill>
          <a:schemeClr val="tx1"/>
        </a:solidFill>
        <a:ln w="19050" cap="flat" cmpd="sng" algn="ctr">
          <a:solidFill>
            <a:schemeClr val="tx2"/>
          </a:solidFill>
          <a:prstDash val="solid"/>
          <a:round/>
          <a:headEnd type="none" w="med" len="med"/>
          <a:tailEnd type="arrow"/>
        </a:ln>
        <a:effectLst/>
      </a:spPr>
      <a:bodyPr/>
      <a:lstStyle/>
    </a:lnDef>
  </a:objectDefaults>
  <a:extraClrSchemeLst/>
</a:theme>
</file>

<file path=ppt/theme/theme4.xml><?xml version="1.0" encoding="utf-8"?>
<a:theme xmlns:a="http://schemas.openxmlformats.org/drawingml/2006/main" name="1_KL Præsentation">
  <a:themeElements>
    <a:clrScheme name="Brugerdefineret 3">
      <a:dk1>
        <a:srgbClr val="03001E"/>
      </a:dk1>
      <a:lt1>
        <a:srgbClr val="FFFFFF"/>
      </a:lt1>
      <a:dk2>
        <a:srgbClr val="18305A"/>
      </a:dk2>
      <a:lt2>
        <a:srgbClr val="FFFFFF"/>
      </a:lt2>
      <a:accent1>
        <a:srgbClr val="74AC3F"/>
      </a:accent1>
      <a:accent2>
        <a:srgbClr val="0097D7"/>
      </a:accent2>
      <a:accent3>
        <a:srgbClr val="594E97"/>
      </a:accent3>
      <a:accent4>
        <a:srgbClr val="C30079"/>
      </a:accent4>
      <a:accent5>
        <a:srgbClr val="BA0615"/>
      </a:accent5>
      <a:accent6>
        <a:srgbClr val="CF6519"/>
      </a:accent6>
      <a:hlink>
        <a:srgbClr val="0097D7"/>
      </a:hlink>
      <a:folHlink>
        <a:srgbClr val="594E97"/>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ct val="0"/>
          </a:spcAft>
          <a:buClrTx/>
          <a:buSzTx/>
          <a:buFontTx/>
          <a:buNone/>
          <a:tabLst/>
          <a:defRPr kumimoji="0" sz="1400" b="0" i="0" u="none" strike="noStrike" cap="none" normalizeH="0" baseline="0" dirty="0" err="1" smtClean="0">
            <a:ln>
              <a:noFill/>
            </a:ln>
            <a:solidFill>
              <a:schemeClr val="bg1"/>
            </a:solidFill>
            <a:effectLst/>
            <a:latin typeface="Arial" charset="0"/>
          </a:defRPr>
        </a:defPPr>
      </a:lstStyle>
      <a:style>
        <a:lnRef idx="2">
          <a:schemeClr val="accent2">
            <a:shade val="50000"/>
          </a:schemeClr>
        </a:lnRef>
        <a:fillRef idx="1">
          <a:schemeClr val="accent2"/>
        </a:fillRef>
        <a:effectRef idx="0">
          <a:schemeClr val="accent2"/>
        </a:effectRef>
        <a:fontRef idx="minor">
          <a:schemeClr val="lt1"/>
        </a:fontRef>
      </a:style>
    </a:spDef>
    <a:lnDef>
      <a:spPr bwMode="auto">
        <a:solidFill>
          <a:schemeClr val="tx1"/>
        </a:solidFill>
        <a:ln w="19050" cap="flat" cmpd="sng" algn="ctr">
          <a:solidFill>
            <a:schemeClr val="tx2"/>
          </a:solidFill>
          <a:prstDash val="solid"/>
          <a:round/>
          <a:headEnd type="none" w="med" len="med"/>
          <a:tailEnd type="arrow"/>
        </a:ln>
        <a:effectLst/>
      </a:spPr>
      <a:bodyPr/>
      <a:lstStyle/>
    </a:lnDef>
  </a:objectDefaults>
  <a:extraClrScheme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1F4255D211FDD3438A501C668B606471" ma:contentTypeVersion="1" ma:contentTypeDescription="GetOrganized dokument" ma:contentTypeScope="" ma:versionID="785236b45f6dc9b688a78a31f56b3364">
  <xsd:schema xmlns:xsd="http://www.w3.org/2001/XMLSchema" xmlns:xs="http://www.w3.org/2001/XMLSchema" xmlns:p="http://schemas.microsoft.com/office/2006/metadata/properties" xmlns:ns1="http://schemas.microsoft.com/sharepoint/v3" xmlns:ns2="b3d79be5-c7d9-420c-a558-0eaf33066ad9" targetNamespace="http://schemas.microsoft.com/office/2006/metadata/properties" ma:root="true" ma:fieldsID="a2f522cf35bc175471e51076a55c57b6" ns1:_="" ns2:_="">
    <xsd:import namespace="http://schemas.microsoft.com/sharepoint/v3"/>
    <xsd:import namespace="b3d79be5-c7d9-420c-a558-0eaf33066ad9"/>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3d79be5-c7d9-420c-a558-0eaf33066ad9"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lmindeligt brev"/>
          <xsd:enumeration value="Andet dokument"/>
          <xsd:enumeration value="Borgmesterbrev"/>
          <xsd:enumeration value="Budgetvejledning"/>
          <xsd:enumeration value="Centralt modtaget post"/>
          <xsd:enumeration value="Dagsorden"/>
          <xsd:enumeration value="Fremstilling"/>
          <xsd:enumeration value="Høringssvar"/>
          <xsd:enumeration value="Kontrakt"/>
          <xsd:enumeration value="Notat"/>
          <xsd:enumeration value="Nyhedsbrev"/>
          <xsd:enumeration value="Presseberedskab"/>
          <xsd:enumeration value="Pressemeddelelse"/>
          <xsd:enumeration value="Referat"/>
          <xsd:enumeration value="Tale"/>
          <xsd:enumeration value="Temadrøftelse"/>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Ikon for dagsordensstatus" ma:internalName="AgendaStatusIcon">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CMMeetingCaseInstanceId xmlns="b3d79be5-c7d9-420c-a558-0eaf33066ad9" xsi:nil="true"/>
    <CCMAgendaStatus xmlns="b3d79be5-c7d9-420c-a558-0eaf33066ad9" xsi:nil="true"/>
    <DocumentDescription xmlns="b3d79be5-c7d9-420c-a558-0eaf33066ad9" xsi:nil="true"/>
    <CCMAgendaDocumentStatus xmlns="b3d79be5-c7d9-420c-a558-0eaf33066ad9" xsi:nil="true"/>
    <Dokumenttype xmlns="b3d79be5-c7d9-420c-a558-0eaf33066ad9">Notat</Dokumenttype>
    <CCMMeetingCaseLink xmlns="b3d79be5-c7d9-420c-a558-0eaf33066ad9">
      <Url xsi:nil="true"/>
      <Description xsi:nil="true"/>
    </CCMMeetingCaseLink>
    <AgendaStatusIcon xmlns="b3d79be5-c7d9-420c-a558-0eaf33066ad9" xsi:nil="true"/>
    <CCMMeetingCaseId xmlns="b3d79be5-c7d9-420c-a558-0eaf33066ad9" xsi:nil="true"/>
    <CCMAgendaItemId xmlns="b3d79be5-c7d9-420c-a558-0eaf33066ad9" xsi:nil="true"/>
    <DocID xmlns="http://schemas.microsoft.com/sharepoint/v3">1833917</DocID>
    <LocalAttachment xmlns="http://schemas.microsoft.com/sharepoint/v3">false</LocalAttachment>
    <CaseID xmlns="http://schemas.microsoft.com/sharepoint/v3">SAG-2013-03526</CaseID>
    <CaseRecordNumber xmlns="http://schemas.microsoft.com/sharepoint/v3">0</CaseRecordNumber>
    <RegistrationDate xmlns="http://schemas.microsoft.com/sharepoint/v3" xsi:nil="true"/>
    <Related xmlns="http://schemas.microsoft.com/sharepoint/v3">false</Related>
    <Finalized xmlns="http://schemas.microsoft.com/sharepoint/v3">false</Finalized>
    <CCMSystemID xmlns="http://schemas.microsoft.com/sharepoint/v3">ca7dc1c5-fc98-48bd-8345-b1ffede9fa82</CCMSystemID>
    <CCMTemplateID xmlns="http://schemas.microsoft.com/sharepoint/v3">0</CCMTemplateID>
  </documentManagement>
</p:properties>
</file>

<file path=customXml/itemProps1.xml><?xml version="1.0" encoding="utf-8"?>
<ds:datastoreItem xmlns:ds="http://schemas.openxmlformats.org/officeDocument/2006/customXml" ds:itemID="{9F2D1878-C315-4042-B826-D7AFCB137AED}">
  <ds:schemaRefs>
    <ds:schemaRef ds:uri="http://schemas.microsoft.com/sharepoint/v3/contenttype/forms"/>
  </ds:schemaRefs>
</ds:datastoreItem>
</file>

<file path=customXml/itemProps2.xml><?xml version="1.0" encoding="utf-8"?>
<ds:datastoreItem xmlns:ds="http://schemas.openxmlformats.org/officeDocument/2006/customXml" ds:itemID="{0600BA61-72C4-46A1-9B4F-00C9F469A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d79be5-c7d9-420c-a558-0eaf33066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B439A6-E3D9-4BCD-A6DD-C95499DF089E}">
  <ds:schemaRefs>
    <ds:schemaRef ds:uri="http://purl.org/dc/dcmitype/"/>
    <ds:schemaRef ds:uri="b3d79be5-c7d9-420c-a558-0eaf33066ad9"/>
    <ds:schemaRef ds:uri="http://schemas.microsoft.com/office/2006/documentManagement/types"/>
    <ds:schemaRef ds:uri="http://purl.org/dc/elements/1.1/"/>
    <ds:schemaRef ds:uri="http://schemas.microsoft.com/sharepoint/v3"/>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641</TotalTime>
  <Words>3143</Words>
  <Application>Microsoft Office PowerPoint</Application>
  <PresentationFormat>Skærmshow (4:3)</PresentationFormat>
  <Paragraphs>319</Paragraphs>
  <Slides>29</Slides>
  <Notes>8</Notes>
  <HiddenSlides>0</HiddenSlides>
  <MMClips>0</MMClips>
  <ScaleCrop>false</ScaleCrop>
  <HeadingPairs>
    <vt:vector size="4" baseType="variant">
      <vt:variant>
        <vt:lpstr>Tema</vt:lpstr>
      </vt:variant>
      <vt:variant>
        <vt:i4>4</vt:i4>
      </vt:variant>
      <vt:variant>
        <vt:lpstr>Diastitler</vt:lpstr>
      </vt:variant>
      <vt:variant>
        <vt:i4>29</vt:i4>
      </vt:variant>
    </vt:vector>
  </HeadingPairs>
  <TitlesOfParts>
    <vt:vector size="33" baseType="lpstr">
      <vt:lpstr>Kontortema</vt:lpstr>
      <vt:lpstr>powerpoint2009</vt:lpstr>
      <vt:lpstr>KL Præsentation</vt:lpstr>
      <vt:lpstr>1_KL Præsentation</vt:lpstr>
      <vt:lpstr>Forlig med PLO og betydningen for praksisplanerne  Oplæg for medlemmer af  praksisplanudvalgene  </vt:lpstr>
      <vt:lpstr>Disposition</vt:lpstr>
      <vt:lpstr>PLO stemte ja </vt:lpstr>
      <vt:lpstr>Fortællingen om det nære sundhedsvæsen</vt:lpstr>
      <vt:lpstr>Det nære sundhedsvæsen - Kommunernes fælles sundhedspolitik</vt:lpstr>
      <vt:lpstr>Kommunernes samarbejde med almen praksis</vt:lpstr>
      <vt:lpstr>Den praktiserende læge er tovholderen i sundhedsvæsenet</vt:lpstr>
      <vt:lpstr>Samtidige forløb kræver tæt samarbejde med almen praksis</vt:lpstr>
      <vt:lpstr>Hidtidig overenskomst (2011)</vt:lpstr>
      <vt:lpstr>Den nye sundhedslov – praksisplaner og sundhedsaftaler </vt:lpstr>
      <vt:lpstr>Sundhedsaftalerne</vt:lpstr>
      <vt:lpstr>Nye praksisplaner og praksisplanudvalg - 1</vt:lpstr>
      <vt:lpstr>Nye praksisplaner og praksisplanudvalg - 2</vt:lpstr>
      <vt:lpstr>PowerPoint-præsentation</vt:lpstr>
      <vt:lpstr>Praksisplanudvalg og samarbejdsudvalg – roller?</vt:lpstr>
      <vt:lpstr>Den nye overenskomst – og lidt om forhandlingsforløbet </vt:lpstr>
      <vt:lpstr>Langt forløb – store brydninger</vt:lpstr>
      <vt:lpstr>Forligets overskrifter</vt:lpstr>
      <vt:lpstr>Overenskomsten udviklingskontrakt - en ny retning</vt:lpstr>
      <vt:lpstr>Decentralisering</vt:lpstr>
      <vt:lpstr>Decentralisering, økonomi </vt:lpstr>
      <vt:lpstr>Eksempler på, hvad som kan aftales</vt:lpstr>
      <vt:lpstr>Perspektiver ved aftalen</vt:lpstr>
      <vt:lpstr>Perspektiverne er store</vt:lpstr>
      <vt:lpstr>Det forestående arbejde i praksisplanudvalgene</vt:lpstr>
      <vt:lpstr>Praksisplan i to tempi</vt:lpstr>
      <vt:lpstr>PowerPoint-præsentation</vt:lpstr>
      <vt:lpstr>Hvordan kommer kommunerne godt fra start? - 1</vt:lpstr>
      <vt:lpstr>Hvordan kommer kommunerne godt fra start? - 2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PraksisplanudvalgeneOplæg</dc:title>
  <dc:creator>mik</dc:creator>
  <cp:lastModifiedBy>Lise Wolff</cp:lastModifiedBy>
  <cp:revision>131</cp:revision>
  <cp:lastPrinted>2014-03-31T07:57:24Z</cp:lastPrinted>
  <dcterms:created xsi:type="dcterms:W3CDTF">2014-03-05T06:11:00Z</dcterms:created>
  <dcterms:modified xsi:type="dcterms:W3CDTF">2014-05-20T07:53:25Z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0x010100AC085CFC53BC46CEA2EADE194AD9D482001F4255D211FDD3438A501C668B606471</vt:lpwstr>
  </property>
  <property fmtid="{D5CDD505-2E9C-101B-9397-08002B2CF9AE}" pid="3" name="CCMEventContext">
    <vt:lpwstr>7b125993-081e-49e0-b468-61a3d379d29a</vt:lpwstr>
  </property>
  <property fmtid="{D5CDD505-2E9C-101B-9397-08002B2CF9AE}" pid="4" name="CCMSystem">
    <vt:lpwstr> </vt:lpwstr>
  </property>
</Properties>
</file>